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1"/>
  </p:notesMasterIdLst>
  <p:sldIdLst>
    <p:sldId id="434" r:id="rId5"/>
    <p:sldId id="291" r:id="rId6"/>
    <p:sldId id="293" r:id="rId7"/>
    <p:sldId id="436" r:id="rId8"/>
    <p:sldId id="440" r:id="rId9"/>
    <p:sldId id="292" r:id="rId10"/>
    <p:sldId id="446" r:id="rId11"/>
    <p:sldId id="439" r:id="rId12"/>
    <p:sldId id="312" r:id="rId13"/>
    <p:sldId id="460" r:id="rId14"/>
    <p:sldId id="437" r:id="rId15"/>
    <p:sldId id="296" r:id="rId16"/>
    <p:sldId id="297" r:id="rId17"/>
    <p:sldId id="298" r:id="rId18"/>
    <p:sldId id="451" r:id="rId19"/>
    <p:sldId id="299" r:id="rId20"/>
    <p:sldId id="442" r:id="rId21"/>
    <p:sldId id="443" r:id="rId22"/>
    <p:sldId id="444" r:id="rId23"/>
    <p:sldId id="271" r:id="rId24"/>
    <p:sldId id="302" r:id="rId25"/>
    <p:sldId id="303" r:id="rId26"/>
    <p:sldId id="432" r:id="rId27"/>
    <p:sldId id="278" r:id="rId28"/>
    <p:sldId id="453" r:id="rId29"/>
    <p:sldId id="454" r:id="rId30"/>
    <p:sldId id="455" r:id="rId31"/>
    <p:sldId id="456" r:id="rId32"/>
    <p:sldId id="457" r:id="rId33"/>
    <p:sldId id="458" r:id="rId34"/>
    <p:sldId id="304" r:id="rId35"/>
    <p:sldId id="310" r:id="rId36"/>
    <p:sldId id="445" r:id="rId37"/>
    <p:sldId id="461" r:id="rId38"/>
    <p:sldId id="463" r:id="rId39"/>
    <p:sldId id="464" r:id="rId40"/>
    <p:sldId id="465" r:id="rId41"/>
    <p:sldId id="435" r:id="rId42"/>
    <p:sldId id="290" r:id="rId43"/>
    <p:sldId id="336" r:id="rId44"/>
    <p:sldId id="311" r:id="rId45"/>
    <p:sldId id="452" r:id="rId46"/>
    <p:sldId id="384" r:id="rId47"/>
    <p:sldId id="447" r:id="rId48"/>
    <p:sldId id="449" r:id="rId49"/>
    <p:sldId id="45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55EE43-6585-4D9C-BADE-04A515CD9EC5}" v="436" dt="2025-08-14T18:58:15.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1" autoAdjust="0"/>
    <p:restoredTop sz="80751" autoAdjust="0"/>
  </p:normalViewPr>
  <p:slideViewPr>
    <p:cSldViewPr snapToGrid="0">
      <p:cViewPr varScale="1">
        <p:scale>
          <a:sx n="51" d="100"/>
          <a:sy n="51" d="100"/>
        </p:scale>
        <p:origin x="70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Brielle" userId="f0ea580a-03ee-4a63-bd84-436803179175" providerId="ADAL" clId="{D055EE43-6585-4D9C-BADE-04A515CD9EC5}"/>
    <pc:docChg chg="undo redo custSel addSld delSld modSld sldOrd">
      <pc:chgData name="Thompson, Brielle" userId="f0ea580a-03ee-4a63-bd84-436803179175" providerId="ADAL" clId="{D055EE43-6585-4D9C-BADE-04A515CD9EC5}" dt="2025-08-14T18:58:15.800" v="5961"/>
      <pc:docMkLst>
        <pc:docMk/>
      </pc:docMkLst>
      <pc:sldChg chg="modSp del mod">
        <pc:chgData name="Thompson, Brielle" userId="f0ea580a-03ee-4a63-bd84-436803179175" providerId="ADAL" clId="{D055EE43-6585-4D9C-BADE-04A515CD9EC5}" dt="2025-08-07T18:44:13.549" v="401" actId="47"/>
        <pc:sldMkLst>
          <pc:docMk/>
          <pc:sldMk cId="3074375536" sldId="256"/>
        </pc:sldMkLst>
      </pc:sldChg>
      <pc:sldChg chg="del">
        <pc:chgData name="Thompson, Brielle" userId="f0ea580a-03ee-4a63-bd84-436803179175" providerId="ADAL" clId="{D055EE43-6585-4D9C-BADE-04A515CD9EC5}" dt="2025-08-03T22:07:17.493" v="34" actId="47"/>
        <pc:sldMkLst>
          <pc:docMk/>
          <pc:sldMk cId="3626898023" sldId="257"/>
        </pc:sldMkLst>
      </pc:sldChg>
      <pc:sldChg chg="del">
        <pc:chgData name="Thompson, Brielle" userId="f0ea580a-03ee-4a63-bd84-436803179175" providerId="ADAL" clId="{D055EE43-6585-4D9C-BADE-04A515CD9EC5}" dt="2025-08-03T22:07:17.974" v="35" actId="47"/>
        <pc:sldMkLst>
          <pc:docMk/>
          <pc:sldMk cId="1116956592" sldId="258"/>
        </pc:sldMkLst>
      </pc:sldChg>
      <pc:sldChg chg="del">
        <pc:chgData name="Thompson, Brielle" userId="f0ea580a-03ee-4a63-bd84-436803179175" providerId="ADAL" clId="{D055EE43-6585-4D9C-BADE-04A515CD9EC5}" dt="2025-08-03T22:07:18.550" v="36" actId="47"/>
        <pc:sldMkLst>
          <pc:docMk/>
          <pc:sldMk cId="2003417427" sldId="259"/>
        </pc:sldMkLst>
      </pc:sldChg>
      <pc:sldChg chg="del">
        <pc:chgData name="Thompson, Brielle" userId="f0ea580a-03ee-4a63-bd84-436803179175" providerId="ADAL" clId="{D055EE43-6585-4D9C-BADE-04A515CD9EC5}" dt="2025-08-03T22:07:20.295" v="39" actId="47"/>
        <pc:sldMkLst>
          <pc:docMk/>
          <pc:sldMk cId="1137269737" sldId="260"/>
        </pc:sldMkLst>
      </pc:sldChg>
      <pc:sldChg chg="del">
        <pc:chgData name="Thompson, Brielle" userId="f0ea580a-03ee-4a63-bd84-436803179175" providerId="ADAL" clId="{D055EE43-6585-4D9C-BADE-04A515CD9EC5}" dt="2025-08-03T22:07:20.949" v="41" actId="47"/>
        <pc:sldMkLst>
          <pc:docMk/>
          <pc:sldMk cId="3089363127" sldId="261"/>
        </pc:sldMkLst>
      </pc:sldChg>
      <pc:sldChg chg="del">
        <pc:chgData name="Thompson, Brielle" userId="f0ea580a-03ee-4a63-bd84-436803179175" providerId="ADAL" clId="{D055EE43-6585-4D9C-BADE-04A515CD9EC5}" dt="2025-08-03T22:07:21.124" v="42" actId="47"/>
        <pc:sldMkLst>
          <pc:docMk/>
          <pc:sldMk cId="1081452320" sldId="262"/>
        </pc:sldMkLst>
      </pc:sldChg>
      <pc:sldChg chg="del">
        <pc:chgData name="Thompson, Brielle" userId="f0ea580a-03ee-4a63-bd84-436803179175" providerId="ADAL" clId="{D055EE43-6585-4D9C-BADE-04A515CD9EC5}" dt="2025-08-03T22:07:21.286" v="43" actId="47"/>
        <pc:sldMkLst>
          <pc:docMk/>
          <pc:sldMk cId="3844289811" sldId="263"/>
        </pc:sldMkLst>
      </pc:sldChg>
      <pc:sldChg chg="del">
        <pc:chgData name="Thompson, Brielle" userId="f0ea580a-03ee-4a63-bd84-436803179175" providerId="ADAL" clId="{D055EE43-6585-4D9C-BADE-04A515CD9EC5}" dt="2025-08-03T22:07:21.472" v="44" actId="47"/>
        <pc:sldMkLst>
          <pc:docMk/>
          <pc:sldMk cId="3225275284" sldId="264"/>
        </pc:sldMkLst>
      </pc:sldChg>
      <pc:sldChg chg="del">
        <pc:chgData name="Thompson, Brielle" userId="f0ea580a-03ee-4a63-bd84-436803179175" providerId="ADAL" clId="{D055EE43-6585-4D9C-BADE-04A515CD9EC5}" dt="2025-08-03T22:07:21.623" v="45" actId="47"/>
        <pc:sldMkLst>
          <pc:docMk/>
          <pc:sldMk cId="1193226388" sldId="265"/>
        </pc:sldMkLst>
      </pc:sldChg>
      <pc:sldChg chg="del">
        <pc:chgData name="Thompson, Brielle" userId="f0ea580a-03ee-4a63-bd84-436803179175" providerId="ADAL" clId="{D055EE43-6585-4D9C-BADE-04A515CD9EC5}" dt="2025-08-03T22:07:23.870" v="55" actId="47"/>
        <pc:sldMkLst>
          <pc:docMk/>
          <pc:sldMk cId="1421516798" sldId="270"/>
        </pc:sldMkLst>
      </pc:sldChg>
      <pc:sldChg chg="add">
        <pc:chgData name="Thompson, Brielle" userId="f0ea580a-03ee-4a63-bd84-436803179175" providerId="ADAL" clId="{D055EE43-6585-4D9C-BADE-04A515CD9EC5}" dt="2025-08-03T22:07:11.059" v="33"/>
        <pc:sldMkLst>
          <pc:docMk/>
          <pc:sldMk cId="2333308967" sldId="271"/>
        </pc:sldMkLst>
      </pc:sldChg>
      <pc:sldChg chg="del">
        <pc:chgData name="Thompson, Brielle" userId="f0ea580a-03ee-4a63-bd84-436803179175" providerId="ADAL" clId="{D055EE43-6585-4D9C-BADE-04A515CD9EC5}" dt="2025-08-03T22:07:24.329" v="57" actId="47"/>
        <pc:sldMkLst>
          <pc:docMk/>
          <pc:sldMk cId="1060711354" sldId="272"/>
        </pc:sldMkLst>
      </pc:sldChg>
      <pc:sldChg chg="del">
        <pc:chgData name="Thompson, Brielle" userId="f0ea580a-03ee-4a63-bd84-436803179175" providerId="ADAL" clId="{D055EE43-6585-4D9C-BADE-04A515CD9EC5}" dt="2025-08-03T22:07:24.540" v="58" actId="47"/>
        <pc:sldMkLst>
          <pc:docMk/>
          <pc:sldMk cId="2165886196" sldId="273"/>
        </pc:sldMkLst>
      </pc:sldChg>
      <pc:sldChg chg="del">
        <pc:chgData name="Thompson, Brielle" userId="f0ea580a-03ee-4a63-bd84-436803179175" providerId="ADAL" clId="{D055EE43-6585-4D9C-BADE-04A515CD9EC5}" dt="2025-08-03T22:07:24.759" v="59" actId="47"/>
        <pc:sldMkLst>
          <pc:docMk/>
          <pc:sldMk cId="1439886762" sldId="275"/>
        </pc:sldMkLst>
      </pc:sldChg>
      <pc:sldChg chg="del">
        <pc:chgData name="Thompson, Brielle" userId="f0ea580a-03ee-4a63-bd84-436803179175" providerId="ADAL" clId="{D055EE43-6585-4D9C-BADE-04A515CD9EC5}" dt="2025-08-03T22:07:25.633" v="63" actId="47"/>
        <pc:sldMkLst>
          <pc:docMk/>
          <pc:sldMk cId="1881957084" sldId="276"/>
        </pc:sldMkLst>
      </pc:sldChg>
      <pc:sldChg chg="del">
        <pc:chgData name="Thompson, Brielle" userId="f0ea580a-03ee-4a63-bd84-436803179175" providerId="ADAL" clId="{D055EE43-6585-4D9C-BADE-04A515CD9EC5}" dt="2025-08-03T22:07:25.872" v="64" actId="47"/>
        <pc:sldMkLst>
          <pc:docMk/>
          <pc:sldMk cId="2305890375" sldId="277"/>
        </pc:sldMkLst>
      </pc:sldChg>
      <pc:sldChg chg="addSp modSp add mod modNotes">
        <pc:chgData name="Thompson, Brielle" userId="f0ea580a-03ee-4a63-bd84-436803179175" providerId="ADAL" clId="{D055EE43-6585-4D9C-BADE-04A515CD9EC5}" dt="2025-08-11T20:39:07.491" v="3032" actId="14100"/>
        <pc:sldMkLst>
          <pc:docMk/>
          <pc:sldMk cId="0" sldId="278"/>
        </pc:sldMkLst>
        <pc:spChg chg="add mod">
          <ac:chgData name="Thompson, Brielle" userId="f0ea580a-03ee-4a63-bd84-436803179175" providerId="ADAL" clId="{D055EE43-6585-4D9C-BADE-04A515CD9EC5}" dt="2025-08-07T20:39:15.346" v="846" actId="20577"/>
          <ac:spMkLst>
            <pc:docMk/>
            <pc:sldMk cId="0" sldId="278"/>
            <ac:spMk id="2" creationId="{2DFDDBE4-92C1-A978-CF90-47E1C730BDC1}"/>
          </ac:spMkLst>
        </pc:spChg>
        <pc:spChg chg="mod">
          <ac:chgData name="Thompson, Brielle" userId="f0ea580a-03ee-4a63-bd84-436803179175" providerId="ADAL" clId="{D055EE43-6585-4D9C-BADE-04A515CD9EC5}" dt="2025-08-11T20:39:07.491" v="3032" actId="14100"/>
          <ac:spMkLst>
            <pc:docMk/>
            <pc:sldMk cId="0" sldId="278"/>
            <ac:spMk id="452" creationId="{00000000-0000-0000-0000-000000000000}"/>
          </ac:spMkLst>
        </pc:spChg>
        <pc:spChg chg="mod">
          <ac:chgData name="Thompson, Brielle" userId="f0ea580a-03ee-4a63-bd84-436803179175" providerId="ADAL" clId="{D055EE43-6585-4D9C-BADE-04A515CD9EC5}" dt="2025-08-11T20:38:46.899" v="3025" actId="1076"/>
          <ac:spMkLst>
            <pc:docMk/>
            <pc:sldMk cId="0" sldId="278"/>
            <ac:spMk id="453" creationId="{00000000-0000-0000-0000-000000000000}"/>
          </ac:spMkLst>
        </pc:spChg>
      </pc:sldChg>
      <pc:sldChg chg="del">
        <pc:chgData name="Thompson, Brielle" userId="f0ea580a-03ee-4a63-bd84-436803179175" providerId="ADAL" clId="{D055EE43-6585-4D9C-BADE-04A515CD9EC5}" dt="2025-08-03T22:07:26.090" v="65" actId="47"/>
        <pc:sldMkLst>
          <pc:docMk/>
          <pc:sldMk cId="332773159" sldId="278"/>
        </pc:sldMkLst>
      </pc:sldChg>
      <pc:sldChg chg="addSp modSp add del modNotes">
        <pc:chgData name="Thompson, Brielle" userId="f0ea580a-03ee-4a63-bd84-436803179175" providerId="ADAL" clId="{D055EE43-6585-4D9C-BADE-04A515CD9EC5}" dt="2025-08-11T20:39:45.391" v="3045" actId="47"/>
        <pc:sldMkLst>
          <pc:docMk/>
          <pc:sldMk cId="0" sldId="279"/>
        </pc:sldMkLst>
      </pc:sldChg>
      <pc:sldChg chg="del">
        <pc:chgData name="Thompson, Brielle" userId="f0ea580a-03ee-4a63-bd84-436803179175" providerId="ADAL" clId="{D055EE43-6585-4D9C-BADE-04A515CD9EC5}" dt="2025-08-03T22:07:26.303" v="66" actId="47"/>
        <pc:sldMkLst>
          <pc:docMk/>
          <pc:sldMk cId="2891040449" sldId="279"/>
        </pc:sldMkLst>
      </pc:sldChg>
      <pc:sldChg chg="addSp modSp add del modNotes">
        <pc:chgData name="Thompson, Brielle" userId="f0ea580a-03ee-4a63-bd84-436803179175" providerId="ADAL" clId="{D055EE43-6585-4D9C-BADE-04A515CD9EC5}" dt="2025-08-11T20:40:07.510" v="3055" actId="47"/>
        <pc:sldMkLst>
          <pc:docMk/>
          <pc:sldMk cId="0" sldId="280"/>
        </pc:sldMkLst>
      </pc:sldChg>
      <pc:sldChg chg="del">
        <pc:chgData name="Thompson, Brielle" userId="f0ea580a-03ee-4a63-bd84-436803179175" providerId="ADAL" clId="{D055EE43-6585-4D9C-BADE-04A515CD9EC5}" dt="2025-08-03T22:07:30.058" v="78" actId="47"/>
        <pc:sldMkLst>
          <pc:docMk/>
          <pc:sldMk cId="1972088792" sldId="280"/>
        </pc:sldMkLst>
      </pc:sldChg>
      <pc:sldChg chg="addSp modSp add del modNotes">
        <pc:chgData name="Thompson, Brielle" userId="f0ea580a-03ee-4a63-bd84-436803179175" providerId="ADAL" clId="{D055EE43-6585-4D9C-BADE-04A515CD9EC5}" dt="2025-08-11T20:40:41.619" v="3061" actId="2696"/>
        <pc:sldMkLst>
          <pc:docMk/>
          <pc:sldMk cId="0" sldId="281"/>
        </pc:sldMkLst>
      </pc:sldChg>
      <pc:sldChg chg="del">
        <pc:chgData name="Thompson, Brielle" userId="f0ea580a-03ee-4a63-bd84-436803179175" providerId="ADAL" clId="{D055EE43-6585-4D9C-BADE-04A515CD9EC5}" dt="2025-08-03T22:07:26.749" v="68" actId="47"/>
        <pc:sldMkLst>
          <pc:docMk/>
          <pc:sldMk cId="1172051344" sldId="281"/>
        </pc:sldMkLst>
      </pc:sldChg>
      <pc:sldChg chg="addSp modSp add del modNotes">
        <pc:chgData name="Thompson, Brielle" userId="f0ea580a-03ee-4a63-bd84-436803179175" providerId="ADAL" clId="{D055EE43-6585-4D9C-BADE-04A515CD9EC5}" dt="2025-08-11T20:41:13.451" v="3073" actId="47"/>
        <pc:sldMkLst>
          <pc:docMk/>
          <pc:sldMk cId="0" sldId="282"/>
        </pc:sldMkLst>
      </pc:sldChg>
      <pc:sldChg chg="del">
        <pc:chgData name="Thompson, Brielle" userId="f0ea580a-03ee-4a63-bd84-436803179175" providerId="ADAL" clId="{D055EE43-6585-4D9C-BADE-04A515CD9EC5}" dt="2025-08-03T22:07:27.212" v="69" actId="47"/>
        <pc:sldMkLst>
          <pc:docMk/>
          <pc:sldMk cId="2550079388" sldId="282"/>
        </pc:sldMkLst>
      </pc:sldChg>
      <pc:sldChg chg="addSp modSp add del modNotes">
        <pc:chgData name="Thompson, Brielle" userId="f0ea580a-03ee-4a63-bd84-436803179175" providerId="ADAL" clId="{D055EE43-6585-4D9C-BADE-04A515CD9EC5}" dt="2025-08-11T20:41:41.422" v="3095" actId="47"/>
        <pc:sldMkLst>
          <pc:docMk/>
          <pc:sldMk cId="0" sldId="283"/>
        </pc:sldMkLst>
      </pc:sldChg>
      <pc:sldChg chg="addSp modSp add del modNotes">
        <pc:chgData name="Thompson, Brielle" userId="f0ea580a-03ee-4a63-bd84-436803179175" providerId="ADAL" clId="{D055EE43-6585-4D9C-BADE-04A515CD9EC5}" dt="2025-08-11T20:42:07.847" v="3111" actId="47"/>
        <pc:sldMkLst>
          <pc:docMk/>
          <pc:sldMk cId="0" sldId="284"/>
        </pc:sldMkLst>
      </pc:sldChg>
      <pc:sldChg chg="addSp modSp add del mod">
        <pc:chgData name="Thompson, Brielle" userId="f0ea580a-03ee-4a63-bd84-436803179175" providerId="ADAL" clId="{D055EE43-6585-4D9C-BADE-04A515CD9EC5}" dt="2025-08-07T20:44:11.200" v="965" actId="47"/>
        <pc:sldMkLst>
          <pc:docMk/>
          <pc:sldMk cId="0" sldId="285"/>
        </pc:sldMkLst>
      </pc:sldChg>
      <pc:sldChg chg="del">
        <pc:chgData name="Thompson, Brielle" userId="f0ea580a-03ee-4a63-bd84-436803179175" providerId="ADAL" clId="{D055EE43-6585-4D9C-BADE-04A515CD9EC5}" dt="2025-08-03T22:07:19.691" v="38" actId="47"/>
        <pc:sldMkLst>
          <pc:docMk/>
          <pc:sldMk cId="1913243385" sldId="285"/>
        </pc:sldMkLst>
      </pc:sldChg>
      <pc:sldChg chg="addSp modSp add del mod">
        <pc:chgData name="Thompson, Brielle" userId="f0ea580a-03ee-4a63-bd84-436803179175" providerId="ADAL" clId="{D055EE43-6585-4D9C-BADE-04A515CD9EC5}" dt="2025-08-07T20:44:12.014" v="966" actId="47"/>
        <pc:sldMkLst>
          <pc:docMk/>
          <pc:sldMk cId="0" sldId="286"/>
        </pc:sldMkLst>
      </pc:sldChg>
      <pc:sldChg chg="del">
        <pc:chgData name="Thompson, Brielle" userId="f0ea580a-03ee-4a63-bd84-436803179175" providerId="ADAL" clId="{D055EE43-6585-4D9C-BADE-04A515CD9EC5}" dt="2025-08-03T22:07:20.739" v="40" actId="47"/>
        <pc:sldMkLst>
          <pc:docMk/>
          <pc:sldMk cId="700406732" sldId="286"/>
        </pc:sldMkLst>
      </pc:sldChg>
      <pc:sldChg chg="addSp modSp add del mod">
        <pc:chgData name="Thompson, Brielle" userId="f0ea580a-03ee-4a63-bd84-436803179175" providerId="ADAL" clId="{D055EE43-6585-4D9C-BADE-04A515CD9EC5}" dt="2025-08-07T20:44:13.157" v="967" actId="47"/>
        <pc:sldMkLst>
          <pc:docMk/>
          <pc:sldMk cId="0" sldId="287"/>
        </pc:sldMkLst>
      </pc:sldChg>
      <pc:sldChg chg="del">
        <pc:chgData name="Thompson, Brielle" userId="f0ea580a-03ee-4a63-bd84-436803179175" providerId="ADAL" clId="{D055EE43-6585-4D9C-BADE-04A515CD9EC5}" dt="2025-08-03T22:07:19.103" v="37" actId="47"/>
        <pc:sldMkLst>
          <pc:docMk/>
          <pc:sldMk cId="1519288452" sldId="287"/>
        </pc:sldMkLst>
      </pc:sldChg>
      <pc:sldChg chg="addSp modSp add del modNotes">
        <pc:chgData name="Thompson, Brielle" userId="f0ea580a-03ee-4a63-bd84-436803179175" providerId="ADAL" clId="{D055EE43-6585-4D9C-BADE-04A515CD9EC5}" dt="2025-08-07T20:44:15.114" v="968" actId="47"/>
        <pc:sldMkLst>
          <pc:docMk/>
          <pc:sldMk cId="0" sldId="288"/>
        </pc:sldMkLst>
      </pc:sldChg>
      <pc:sldChg chg="del">
        <pc:chgData name="Thompson, Brielle" userId="f0ea580a-03ee-4a63-bd84-436803179175" providerId="ADAL" clId="{D055EE43-6585-4D9C-BADE-04A515CD9EC5}" dt="2025-08-03T22:07:27.438" v="70" actId="47"/>
        <pc:sldMkLst>
          <pc:docMk/>
          <pc:sldMk cId="175088648" sldId="288"/>
        </pc:sldMkLst>
      </pc:sldChg>
      <pc:sldChg chg="addSp modSp add del mod">
        <pc:chgData name="Thompson, Brielle" userId="f0ea580a-03ee-4a63-bd84-436803179175" providerId="ADAL" clId="{D055EE43-6585-4D9C-BADE-04A515CD9EC5}" dt="2025-08-07T20:44:16.620" v="969" actId="47"/>
        <pc:sldMkLst>
          <pc:docMk/>
          <pc:sldMk cId="0" sldId="289"/>
        </pc:sldMkLst>
      </pc:sldChg>
      <pc:sldChg chg="del">
        <pc:chgData name="Thompson, Brielle" userId="f0ea580a-03ee-4a63-bd84-436803179175" providerId="ADAL" clId="{D055EE43-6585-4D9C-BADE-04A515CD9EC5}" dt="2025-08-03T22:07:22.253" v="50" actId="47"/>
        <pc:sldMkLst>
          <pc:docMk/>
          <pc:sldMk cId="1050922653" sldId="289"/>
        </pc:sldMkLst>
      </pc:sldChg>
      <pc:sldChg chg="addSp delSp modSp add mod ord setBg modNotes">
        <pc:chgData name="Thompson, Brielle" userId="f0ea580a-03ee-4a63-bd84-436803179175" providerId="ADAL" clId="{D055EE43-6585-4D9C-BADE-04A515CD9EC5}" dt="2025-08-12T18:17:46.034" v="5950" actId="1076"/>
        <pc:sldMkLst>
          <pc:docMk/>
          <pc:sldMk cId="0" sldId="290"/>
        </pc:sldMkLst>
        <pc:spChg chg="add mod">
          <ac:chgData name="Thompson, Brielle" userId="f0ea580a-03ee-4a63-bd84-436803179175" providerId="ADAL" clId="{D055EE43-6585-4D9C-BADE-04A515CD9EC5}" dt="2025-08-11T20:50:16.223" v="3258" actId="20577"/>
          <ac:spMkLst>
            <pc:docMk/>
            <pc:sldMk cId="0" sldId="290"/>
            <ac:spMk id="2" creationId="{D4A4E92F-3AE9-1224-6FA6-6C47C9B22CD8}"/>
          </ac:spMkLst>
        </pc:spChg>
        <pc:spChg chg="mod">
          <ac:chgData name="Thompson, Brielle" userId="f0ea580a-03ee-4a63-bd84-436803179175" providerId="ADAL" clId="{D055EE43-6585-4D9C-BADE-04A515CD9EC5}" dt="2025-08-12T18:17:43.009" v="5948" actId="14100"/>
          <ac:spMkLst>
            <pc:docMk/>
            <pc:sldMk cId="0" sldId="290"/>
            <ac:spMk id="536" creationId="{00000000-0000-0000-0000-000000000000}"/>
          </ac:spMkLst>
        </pc:spChg>
        <pc:spChg chg="mod">
          <ac:chgData name="Thompson, Brielle" userId="f0ea580a-03ee-4a63-bd84-436803179175" providerId="ADAL" clId="{D055EE43-6585-4D9C-BADE-04A515CD9EC5}" dt="2025-08-12T18:17:44.829" v="5949" actId="1076"/>
          <ac:spMkLst>
            <pc:docMk/>
            <pc:sldMk cId="0" sldId="290"/>
            <ac:spMk id="537" creationId="{00000000-0000-0000-0000-000000000000}"/>
          </ac:spMkLst>
        </pc:spChg>
        <pc:spChg chg="mod">
          <ac:chgData name="Thompson, Brielle" userId="f0ea580a-03ee-4a63-bd84-436803179175" providerId="ADAL" clId="{D055EE43-6585-4D9C-BADE-04A515CD9EC5}" dt="2025-08-11T20:50:09.689" v="3240" actId="1036"/>
          <ac:spMkLst>
            <pc:docMk/>
            <pc:sldMk cId="0" sldId="290"/>
            <ac:spMk id="539" creationId="{00000000-0000-0000-0000-000000000000}"/>
          </ac:spMkLst>
        </pc:spChg>
        <pc:picChg chg="add mod">
          <ac:chgData name="Thompson, Brielle" userId="f0ea580a-03ee-4a63-bd84-436803179175" providerId="ADAL" clId="{D055EE43-6585-4D9C-BADE-04A515CD9EC5}" dt="2025-08-12T18:17:46.034" v="5950" actId="1076"/>
          <ac:picMkLst>
            <pc:docMk/>
            <pc:sldMk cId="0" sldId="290"/>
            <ac:picMk id="3" creationId="{4D24FC76-EC52-FCB6-A54C-2688F8ADE6D2}"/>
          </ac:picMkLst>
        </pc:picChg>
      </pc:sldChg>
      <pc:sldChg chg="add">
        <pc:chgData name="Thompson, Brielle" userId="f0ea580a-03ee-4a63-bd84-436803179175" providerId="ADAL" clId="{D055EE43-6585-4D9C-BADE-04A515CD9EC5}" dt="2025-08-03T22:07:11.059" v="33"/>
        <pc:sldMkLst>
          <pc:docMk/>
          <pc:sldMk cId="2342776510" sldId="291"/>
        </pc:sldMkLst>
      </pc:sldChg>
      <pc:sldChg chg="addSp delSp modSp add mod addAnim delAnim modAnim">
        <pc:chgData name="Thompson, Brielle" userId="f0ea580a-03ee-4a63-bd84-436803179175" providerId="ADAL" clId="{D055EE43-6585-4D9C-BADE-04A515CD9EC5}" dt="2025-08-12T14:49:09.345" v="4232"/>
        <pc:sldMkLst>
          <pc:docMk/>
          <pc:sldMk cId="870276571" sldId="292"/>
        </pc:sldMkLst>
        <pc:spChg chg="mod">
          <ac:chgData name="Thompson, Brielle" userId="f0ea580a-03ee-4a63-bd84-436803179175" providerId="ADAL" clId="{D055EE43-6585-4D9C-BADE-04A515CD9EC5}" dt="2025-08-07T20:26:37.605" v="534" actId="27636"/>
          <ac:spMkLst>
            <pc:docMk/>
            <pc:sldMk cId="870276571" sldId="292"/>
            <ac:spMk id="3" creationId="{A20FDF8D-1307-E523-455E-457F313F870D}"/>
          </ac:spMkLst>
        </pc:spChg>
      </pc:sldChg>
      <pc:sldChg chg="addSp delSp modSp add mod ord delAnim modAnim">
        <pc:chgData name="Thompson, Brielle" userId="f0ea580a-03ee-4a63-bd84-436803179175" providerId="ADAL" clId="{D055EE43-6585-4D9C-BADE-04A515CD9EC5}" dt="2025-08-11T20:51:43.803" v="3299"/>
        <pc:sldMkLst>
          <pc:docMk/>
          <pc:sldMk cId="3603538926" sldId="293"/>
        </pc:sldMkLst>
        <pc:spChg chg="add mod ord">
          <ac:chgData name="Thompson, Brielle" userId="f0ea580a-03ee-4a63-bd84-436803179175" providerId="ADAL" clId="{D055EE43-6585-4D9C-BADE-04A515CD9EC5}" dt="2025-08-11T20:20:18.440" v="2471" actId="167"/>
          <ac:spMkLst>
            <pc:docMk/>
            <pc:sldMk cId="3603538926" sldId="293"/>
            <ac:spMk id="7" creationId="{8C5D83E2-C194-5125-958F-59B97989DD45}"/>
          </ac:spMkLst>
        </pc:spChg>
      </pc:sldChg>
      <pc:sldChg chg="add">
        <pc:chgData name="Thompson, Brielle" userId="f0ea580a-03ee-4a63-bd84-436803179175" providerId="ADAL" clId="{D055EE43-6585-4D9C-BADE-04A515CD9EC5}" dt="2025-08-03T22:07:11.059" v="33"/>
        <pc:sldMkLst>
          <pc:docMk/>
          <pc:sldMk cId="410583801" sldId="296"/>
        </pc:sldMkLst>
      </pc:sldChg>
      <pc:sldChg chg="add">
        <pc:chgData name="Thompson, Brielle" userId="f0ea580a-03ee-4a63-bd84-436803179175" providerId="ADAL" clId="{D055EE43-6585-4D9C-BADE-04A515CD9EC5}" dt="2025-08-03T22:07:11.059" v="33"/>
        <pc:sldMkLst>
          <pc:docMk/>
          <pc:sldMk cId="2368409363" sldId="297"/>
        </pc:sldMkLst>
      </pc:sldChg>
      <pc:sldChg chg="add ord">
        <pc:chgData name="Thompson, Brielle" userId="f0ea580a-03ee-4a63-bd84-436803179175" providerId="ADAL" clId="{D055EE43-6585-4D9C-BADE-04A515CD9EC5}" dt="2025-08-07T21:04:52.051" v="2207"/>
        <pc:sldMkLst>
          <pc:docMk/>
          <pc:sldMk cId="3211431060" sldId="298"/>
        </pc:sldMkLst>
      </pc:sldChg>
      <pc:sldChg chg="add">
        <pc:chgData name="Thompson, Brielle" userId="f0ea580a-03ee-4a63-bd84-436803179175" providerId="ADAL" clId="{D055EE43-6585-4D9C-BADE-04A515CD9EC5}" dt="2025-08-03T22:07:11.059" v="33"/>
        <pc:sldMkLst>
          <pc:docMk/>
          <pc:sldMk cId="928893293" sldId="299"/>
        </pc:sldMkLst>
      </pc:sldChg>
      <pc:sldChg chg="add del">
        <pc:chgData name="Thompson, Brielle" userId="f0ea580a-03ee-4a63-bd84-436803179175" providerId="ADAL" clId="{D055EE43-6585-4D9C-BADE-04A515CD9EC5}" dt="2025-08-07T20:31:53.361" v="649" actId="47"/>
        <pc:sldMkLst>
          <pc:docMk/>
          <pc:sldMk cId="2374068960" sldId="300"/>
        </pc:sldMkLst>
      </pc:sldChg>
      <pc:sldChg chg="add">
        <pc:chgData name="Thompson, Brielle" userId="f0ea580a-03ee-4a63-bd84-436803179175" providerId="ADAL" clId="{D055EE43-6585-4D9C-BADE-04A515CD9EC5}" dt="2025-08-03T22:07:11.059" v="33"/>
        <pc:sldMkLst>
          <pc:docMk/>
          <pc:sldMk cId="675304002" sldId="302"/>
        </pc:sldMkLst>
      </pc:sldChg>
      <pc:sldChg chg="add">
        <pc:chgData name="Thompson, Brielle" userId="f0ea580a-03ee-4a63-bd84-436803179175" providerId="ADAL" clId="{D055EE43-6585-4D9C-BADE-04A515CD9EC5}" dt="2025-08-03T22:07:11.059" v="33"/>
        <pc:sldMkLst>
          <pc:docMk/>
          <pc:sldMk cId="3791687788" sldId="303"/>
        </pc:sldMkLst>
      </pc:sldChg>
      <pc:sldChg chg="add ord">
        <pc:chgData name="Thompson, Brielle" userId="f0ea580a-03ee-4a63-bd84-436803179175" providerId="ADAL" clId="{D055EE43-6585-4D9C-BADE-04A515CD9EC5}" dt="2025-08-07T20:44:20.796" v="971"/>
        <pc:sldMkLst>
          <pc:docMk/>
          <pc:sldMk cId="2967978742" sldId="304"/>
        </pc:sldMkLst>
      </pc:sldChg>
      <pc:sldChg chg="modSp add mod ord">
        <pc:chgData name="Thompson, Brielle" userId="f0ea580a-03ee-4a63-bd84-436803179175" providerId="ADAL" clId="{D055EE43-6585-4D9C-BADE-04A515CD9EC5}" dt="2025-08-07T20:44:24.562" v="973"/>
        <pc:sldMkLst>
          <pc:docMk/>
          <pc:sldMk cId="2752289645" sldId="310"/>
        </pc:sldMkLst>
        <pc:spChg chg="mod">
          <ac:chgData name="Thompson, Brielle" userId="f0ea580a-03ee-4a63-bd84-436803179175" providerId="ADAL" clId="{D055EE43-6585-4D9C-BADE-04A515CD9EC5}" dt="2025-08-03T22:09:55.997" v="143" actId="1035"/>
          <ac:spMkLst>
            <pc:docMk/>
            <pc:sldMk cId="2752289645" sldId="310"/>
            <ac:spMk id="2" creationId="{328342D5-970D-27E2-A4FB-89B9FD1CD620}"/>
          </ac:spMkLst>
        </pc:spChg>
      </pc:sldChg>
      <pc:sldChg chg="add ord">
        <pc:chgData name="Thompson, Brielle" userId="f0ea580a-03ee-4a63-bd84-436803179175" providerId="ADAL" clId="{D055EE43-6585-4D9C-BADE-04A515CD9EC5}" dt="2025-08-11T20:42:44.276" v="3128"/>
        <pc:sldMkLst>
          <pc:docMk/>
          <pc:sldMk cId="794077804" sldId="311"/>
        </pc:sldMkLst>
      </pc:sldChg>
      <pc:sldChg chg="modSp add mod ord">
        <pc:chgData name="Thompson, Brielle" userId="f0ea580a-03ee-4a63-bd84-436803179175" providerId="ADAL" clId="{D055EE43-6585-4D9C-BADE-04A515CD9EC5}" dt="2025-08-11T20:37:07.581" v="3009" actId="20577"/>
        <pc:sldMkLst>
          <pc:docMk/>
          <pc:sldMk cId="2653534095" sldId="312"/>
        </pc:sldMkLst>
        <pc:spChg chg="mod">
          <ac:chgData name="Thompson, Brielle" userId="f0ea580a-03ee-4a63-bd84-436803179175" providerId="ADAL" clId="{D055EE43-6585-4D9C-BADE-04A515CD9EC5}" dt="2025-08-11T20:37:07.581" v="3009" actId="20577"/>
          <ac:spMkLst>
            <pc:docMk/>
            <pc:sldMk cId="2653534095" sldId="312"/>
            <ac:spMk id="2" creationId="{5687B9AE-732E-DE44-26B7-C4B4F6BB0960}"/>
          </ac:spMkLst>
        </pc:spChg>
        <pc:picChg chg="mod">
          <ac:chgData name="Thompson, Brielle" userId="f0ea580a-03ee-4a63-bd84-436803179175" providerId="ADAL" clId="{D055EE43-6585-4D9C-BADE-04A515CD9EC5}" dt="2025-08-03T22:09:11.847" v="113" actId="14100"/>
          <ac:picMkLst>
            <pc:docMk/>
            <pc:sldMk cId="2653534095" sldId="312"/>
            <ac:picMk id="5" creationId="{1DCB8935-1EE1-DE34-11B9-73939FD626FD}"/>
          </ac:picMkLst>
        </pc:picChg>
      </pc:sldChg>
      <pc:sldChg chg="del">
        <pc:chgData name="Thompson, Brielle" userId="f0ea580a-03ee-4a63-bd84-436803179175" providerId="ADAL" clId="{D055EE43-6585-4D9C-BADE-04A515CD9EC5}" dt="2025-08-03T22:07:22.273" v="51" actId="47"/>
        <pc:sldMkLst>
          <pc:docMk/>
          <pc:sldMk cId="1283973517" sldId="314"/>
        </pc:sldMkLst>
      </pc:sldChg>
      <pc:sldChg chg="del">
        <pc:chgData name="Thompson, Brielle" userId="f0ea580a-03ee-4a63-bd84-436803179175" providerId="ADAL" clId="{D055EE43-6585-4D9C-BADE-04A515CD9EC5}" dt="2025-08-03T22:07:22.316" v="52" actId="47"/>
        <pc:sldMkLst>
          <pc:docMk/>
          <pc:sldMk cId="2198561743" sldId="315"/>
        </pc:sldMkLst>
      </pc:sldChg>
      <pc:sldChg chg="del">
        <pc:chgData name="Thompson, Brielle" userId="f0ea580a-03ee-4a63-bd84-436803179175" providerId="ADAL" clId="{D055EE43-6585-4D9C-BADE-04A515CD9EC5}" dt="2025-08-03T22:07:24.971" v="60" actId="47"/>
        <pc:sldMkLst>
          <pc:docMk/>
          <pc:sldMk cId="2392093775" sldId="316"/>
        </pc:sldMkLst>
      </pc:sldChg>
      <pc:sldChg chg="del">
        <pc:chgData name="Thompson, Brielle" userId="f0ea580a-03ee-4a63-bd84-436803179175" providerId="ADAL" clId="{D055EE43-6585-4D9C-BADE-04A515CD9EC5}" dt="2025-08-03T22:07:24.081" v="56" actId="47"/>
        <pc:sldMkLst>
          <pc:docMk/>
          <pc:sldMk cId="1228484027" sldId="317"/>
        </pc:sldMkLst>
      </pc:sldChg>
      <pc:sldChg chg="del">
        <pc:chgData name="Thompson, Brielle" userId="f0ea580a-03ee-4a63-bd84-436803179175" providerId="ADAL" clId="{D055EE43-6585-4D9C-BADE-04A515CD9EC5}" dt="2025-08-03T22:07:22.115" v="46" actId="47"/>
        <pc:sldMkLst>
          <pc:docMk/>
          <pc:sldMk cId="2363423271" sldId="319"/>
        </pc:sldMkLst>
      </pc:sldChg>
      <pc:sldChg chg="del">
        <pc:chgData name="Thompson, Brielle" userId="f0ea580a-03ee-4a63-bd84-436803179175" providerId="ADAL" clId="{D055EE43-6585-4D9C-BADE-04A515CD9EC5}" dt="2025-08-03T22:07:22.144" v="47" actId="47"/>
        <pc:sldMkLst>
          <pc:docMk/>
          <pc:sldMk cId="1177084656" sldId="320"/>
        </pc:sldMkLst>
      </pc:sldChg>
      <pc:sldChg chg="del">
        <pc:chgData name="Thompson, Brielle" userId="f0ea580a-03ee-4a63-bd84-436803179175" providerId="ADAL" clId="{D055EE43-6585-4D9C-BADE-04A515CD9EC5}" dt="2025-08-03T22:07:22.179" v="48" actId="47"/>
        <pc:sldMkLst>
          <pc:docMk/>
          <pc:sldMk cId="710061240" sldId="321"/>
        </pc:sldMkLst>
      </pc:sldChg>
      <pc:sldChg chg="del">
        <pc:chgData name="Thompson, Brielle" userId="f0ea580a-03ee-4a63-bd84-436803179175" providerId="ADAL" clId="{D055EE43-6585-4D9C-BADE-04A515CD9EC5}" dt="2025-08-03T22:07:22.224" v="49" actId="47"/>
        <pc:sldMkLst>
          <pc:docMk/>
          <pc:sldMk cId="2262787573" sldId="322"/>
        </pc:sldMkLst>
      </pc:sldChg>
      <pc:sldChg chg="del">
        <pc:chgData name="Thompson, Brielle" userId="f0ea580a-03ee-4a63-bd84-436803179175" providerId="ADAL" clId="{D055EE43-6585-4D9C-BADE-04A515CD9EC5}" dt="2025-08-03T22:07:23.258" v="53" actId="47"/>
        <pc:sldMkLst>
          <pc:docMk/>
          <pc:sldMk cId="4268517100" sldId="323"/>
        </pc:sldMkLst>
      </pc:sldChg>
      <pc:sldChg chg="del">
        <pc:chgData name="Thompson, Brielle" userId="f0ea580a-03ee-4a63-bd84-436803179175" providerId="ADAL" clId="{D055EE43-6585-4D9C-BADE-04A515CD9EC5}" dt="2025-08-03T22:07:27.925" v="71" actId="47"/>
        <pc:sldMkLst>
          <pc:docMk/>
          <pc:sldMk cId="1077656551" sldId="324"/>
        </pc:sldMkLst>
      </pc:sldChg>
      <pc:sldChg chg="del">
        <pc:chgData name="Thompson, Brielle" userId="f0ea580a-03ee-4a63-bd84-436803179175" providerId="ADAL" clId="{D055EE43-6585-4D9C-BADE-04A515CD9EC5}" dt="2025-08-03T22:07:23.473" v="54" actId="47"/>
        <pc:sldMkLst>
          <pc:docMk/>
          <pc:sldMk cId="2409145818" sldId="325"/>
        </pc:sldMkLst>
      </pc:sldChg>
      <pc:sldChg chg="del">
        <pc:chgData name="Thompson, Brielle" userId="f0ea580a-03ee-4a63-bd84-436803179175" providerId="ADAL" clId="{D055EE43-6585-4D9C-BADE-04A515CD9EC5}" dt="2025-08-03T22:07:25.215" v="61" actId="47"/>
        <pc:sldMkLst>
          <pc:docMk/>
          <pc:sldMk cId="0" sldId="328"/>
        </pc:sldMkLst>
      </pc:sldChg>
      <pc:sldChg chg="del">
        <pc:chgData name="Thompson, Brielle" userId="f0ea580a-03ee-4a63-bd84-436803179175" providerId="ADAL" clId="{D055EE43-6585-4D9C-BADE-04A515CD9EC5}" dt="2025-08-03T22:07:26.526" v="67" actId="47"/>
        <pc:sldMkLst>
          <pc:docMk/>
          <pc:sldMk cId="1883790078" sldId="329"/>
        </pc:sldMkLst>
      </pc:sldChg>
      <pc:sldChg chg="del">
        <pc:chgData name="Thompson, Brielle" userId="f0ea580a-03ee-4a63-bd84-436803179175" providerId="ADAL" clId="{D055EE43-6585-4D9C-BADE-04A515CD9EC5}" dt="2025-08-03T22:07:25.429" v="62" actId="47"/>
        <pc:sldMkLst>
          <pc:docMk/>
          <pc:sldMk cId="486378775" sldId="330"/>
        </pc:sldMkLst>
      </pc:sldChg>
      <pc:sldChg chg="del">
        <pc:chgData name="Thompson, Brielle" userId="f0ea580a-03ee-4a63-bd84-436803179175" providerId="ADAL" clId="{D055EE43-6585-4D9C-BADE-04A515CD9EC5}" dt="2025-08-03T22:07:28.157" v="72" actId="47"/>
        <pc:sldMkLst>
          <pc:docMk/>
          <pc:sldMk cId="2111412762" sldId="331"/>
        </pc:sldMkLst>
      </pc:sldChg>
      <pc:sldChg chg="del">
        <pc:chgData name="Thompson, Brielle" userId="f0ea580a-03ee-4a63-bd84-436803179175" providerId="ADAL" clId="{D055EE43-6585-4D9C-BADE-04A515CD9EC5}" dt="2025-08-03T22:07:28.386" v="73" actId="47"/>
        <pc:sldMkLst>
          <pc:docMk/>
          <pc:sldMk cId="198391190" sldId="332"/>
        </pc:sldMkLst>
      </pc:sldChg>
      <pc:sldChg chg="del">
        <pc:chgData name="Thompson, Brielle" userId="f0ea580a-03ee-4a63-bd84-436803179175" providerId="ADAL" clId="{D055EE43-6585-4D9C-BADE-04A515CD9EC5}" dt="2025-08-03T22:07:28.595" v="74" actId="47"/>
        <pc:sldMkLst>
          <pc:docMk/>
          <pc:sldMk cId="918587568" sldId="333"/>
        </pc:sldMkLst>
      </pc:sldChg>
      <pc:sldChg chg="del">
        <pc:chgData name="Thompson, Brielle" userId="f0ea580a-03ee-4a63-bd84-436803179175" providerId="ADAL" clId="{D055EE43-6585-4D9C-BADE-04A515CD9EC5}" dt="2025-08-03T22:07:28.801" v="75" actId="47"/>
        <pc:sldMkLst>
          <pc:docMk/>
          <pc:sldMk cId="830810967" sldId="334"/>
        </pc:sldMkLst>
      </pc:sldChg>
      <pc:sldChg chg="del">
        <pc:chgData name="Thompson, Brielle" userId="f0ea580a-03ee-4a63-bd84-436803179175" providerId="ADAL" clId="{D055EE43-6585-4D9C-BADE-04A515CD9EC5}" dt="2025-08-03T22:07:28.999" v="76" actId="47"/>
        <pc:sldMkLst>
          <pc:docMk/>
          <pc:sldMk cId="3486853427" sldId="335"/>
        </pc:sldMkLst>
      </pc:sldChg>
      <pc:sldChg chg="addSp modSp add del mod ord">
        <pc:chgData name="Thompson, Brielle" userId="f0ea580a-03ee-4a63-bd84-436803179175" providerId="ADAL" clId="{D055EE43-6585-4D9C-BADE-04A515CD9EC5}" dt="2025-08-11T20:42:43.208" v="3126"/>
        <pc:sldMkLst>
          <pc:docMk/>
          <pc:sldMk cId="3691224411" sldId="336"/>
        </pc:sldMkLst>
        <pc:spChg chg="mod">
          <ac:chgData name="Thompson, Brielle" userId="f0ea580a-03ee-4a63-bd84-436803179175" providerId="ADAL" clId="{D055EE43-6585-4D9C-BADE-04A515CD9EC5}" dt="2025-08-11T20:36:39.687" v="2948" actId="20577"/>
          <ac:spMkLst>
            <pc:docMk/>
            <pc:sldMk cId="3691224411" sldId="336"/>
            <ac:spMk id="3" creationId="{D07804FB-F97D-2BFB-895B-4EFBDC7263F6}"/>
          </ac:spMkLst>
        </pc:spChg>
        <pc:spChg chg="add mod">
          <ac:chgData name="Thompson, Brielle" userId="f0ea580a-03ee-4a63-bd84-436803179175" providerId="ADAL" clId="{D055EE43-6585-4D9C-BADE-04A515CD9EC5}" dt="2025-08-11T20:37:36.938" v="3015"/>
          <ac:spMkLst>
            <pc:docMk/>
            <pc:sldMk cId="3691224411" sldId="336"/>
            <ac:spMk id="4" creationId="{0FECC4B7-1E00-628F-41F8-ED2DDB54CDA0}"/>
          </ac:spMkLst>
        </pc:spChg>
        <pc:picChg chg="mod">
          <ac:chgData name="Thompson, Brielle" userId="f0ea580a-03ee-4a63-bd84-436803179175" providerId="ADAL" clId="{D055EE43-6585-4D9C-BADE-04A515CD9EC5}" dt="2025-08-11T20:35:54.168" v="2895" actId="1076"/>
          <ac:picMkLst>
            <pc:docMk/>
            <pc:sldMk cId="3691224411" sldId="336"/>
            <ac:picMk id="7" creationId="{0FC69358-E121-3CCC-F85D-D78396ECB4B0}"/>
          </ac:picMkLst>
        </pc:picChg>
      </pc:sldChg>
      <pc:sldChg chg="add">
        <pc:chgData name="Thompson, Brielle" userId="f0ea580a-03ee-4a63-bd84-436803179175" providerId="ADAL" clId="{D055EE43-6585-4D9C-BADE-04A515CD9EC5}" dt="2025-08-11T20:33:57.678" v="2834"/>
        <pc:sldMkLst>
          <pc:docMk/>
          <pc:sldMk cId="3185418229" sldId="384"/>
        </pc:sldMkLst>
      </pc:sldChg>
      <pc:sldChg chg="add">
        <pc:chgData name="Thompson, Brielle" userId="f0ea580a-03ee-4a63-bd84-436803179175" providerId="ADAL" clId="{D055EE43-6585-4D9C-BADE-04A515CD9EC5}" dt="2025-08-03T22:07:11.059" v="33"/>
        <pc:sldMkLst>
          <pc:docMk/>
          <pc:sldMk cId="3216547504" sldId="432"/>
        </pc:sldMkLst>
      </pc:sldChg>
      <pc:sldChg chg="modSp new del mod setBg">
        <pc:chgData name="Thompson, Brielle" userId="f0ea580a-03ee-4a63-bd84-436803179175" providerId="ADAL" clId="{D055EE43-6585-4D9C-BADE-04A515CD9EC5}" dt="2025-08-07T20:54:14.303" v="1878" actId="47"/>
        <pc:sldMkLst>
          <pc:docMk/>
          <pc:sldMk cId="189707909" sldId="433"/>
        </pc:sldMkLst>
      </pc:sldChg>
      <pc:sldChg chg="delSp modSp add mod setBg delDesignElem">
        <pc:chgData name="Thompson, Brielle" userId="f0ea580a-03ee-4a63-bd84-436803179175" providerId="ADAL" clId="{D055EE43-6585-4D9C-BADE-04A515CD9EC5}" dt="2025-08-07T18:44:11.322" v="400" actId="20577"/>
        <pc:sldMkLst>
          <pc:docMk/>
          <pc:sldMk cId="2472309090" sldId="434"/>
        </pc:sldMkLst>
        <pc:spChg chg="mod">
          <ac:chgData name="Thompson, Brielle" userId="f0ea580a-03ee-4a63-bd84-436803179175" providerId="ADAL" clId="{D055EE43-6585-4D9C-BADE-04A515CD9EC5}" dt="2025-08-07T18:44:11.322" v="400" actId="20577"/>
          <ac:spMkLst>
            <pc:docMk/>
            <pc:sldMk cId="2472309090" sldId="434"/>
            <ac:spMk id="2" creationId="{6AE23848-0866-067B-5C85-225EDB126BA1}"/>
          </ac:spMkLst>
        </pc:spChg>
      </pc:sldChg>
      <pc:sldChg chg="addSp modSp new mod ord">
        <pc:chgData name="Thompson, Brielle" userId="f0ea580a-03ee-4a63-bd84-436803179175" providerId="ADAL" clId="{D055EE43-6585-4D9C-BADE-04A515CD9EC5}" dt="2025-08-12T18:17:37.957" v="5947" actId="1076"/>
        <pc:sldMkLst>
          <pc:docMk/>
          <pc:sldMk cId="3247257364" sldId="435"/>
        </pc:sldMkLst>
        <pc:spChg chg="mod">
          <ac:chgData name="Thompson, Brielle" userId="f0ea580a-03ee-4a63-bd84-436803179175" providerId="ADAL" clId="{D055EE43-6585-4D9C-BADE-04A515CD9EC5}" dt="2025-08-12T18:17:28.143" v="5943" actId="122"/>
          <ac:spMkLst>
            <pc:docMk/>
            <pc:sldMk cId="3247257364" sldId="435"/>
            <ac:spMk id="2" creationId="{AE801EF1-132C-3300-3EA1-6656F6C74F0B}"/>
          </ac:spMkLst>
        </pc:spChg>
        <pc:spChg chg="mod">
          <ac:chgData name="Thompson, Brielle" userId="f0ea580a-03ee-4a63-bd84-436803179175" providerId="ADAL" clId="{D055EE43-6585-4D9C-BADE-04A515CD9EC5}" dt="2025-08-12T18:17:37.957" v="5947" actId="1076"/>
          <ac:spMkLst>
            <pc:docMk/>
            <pc:sldMk cId="3247257364" sldId="435"/>
            <ac:spMk id="3" creationId="{7261D06F-3E23-2161-20A9-95CC0CC852C4}"/>
          </ac:spMkLst>
        </pc:spChg>
        <pc:spChg chg="add mod">
          <ac:chgData name="Thompson, Brielle" userId="f0ea580a-03ee-4a63-bd84-436803179175" providerId="ADAL" clId="{D055EE43-6585-4D9C-BADE-04A515CD9EC5}" dt="2025-08-11T20:37:33.314" v="3014"/>
          <ac:spMkLst>
            <pc:docMk/>
            <pc:sldMk cId="3247257364" sldId="435"/>
            <ac:spMk id="4" creationId="{B50900BC-2036-C727-9DD8-46CD3EE84031}"/>
          </ac:spMkLst>
        </pc:spChg>
      </pc:sldChg>
      <pc:sldChg chg="addSp delSp modSp add mod ord setBg delAnim modNotesTx">
        <pc:chgData name="Thompson, Brielle" userId="f0ea580a-03ee-4a63-bd84-436803179175" providerId="ADAL" clId="{D055EE43-6585-4D9C-BADE-04A515CD9EC5}" dt="2025-08-12T16:35:15.605" v="5785" actId="207"/>
        <pc:sldMkLst>
          <pc:docMk/>
          <pc:sldMk cId="1238645798" sldId="436"/>
        </pc:sldMkLst>
        <pc:spChg chg="add mod">
          <ac:chgData name="Thompson, Brielle" userId="f0ea580a-03ee-4a63-bd84-436803179175" providerId="ADAL" clId="{D055EE43-6585-4D9C-BADE-04A515CD9EC5}" dt="2025-08-12T16:24:15.406" v="5772" actId="20577"/>
          <ac:spMkLst>
            <pc:docMk/>
            <pc:sldMk cId="1238645798" sldId="436"/>
            <ac:spMk id="2" creationId="{5AEEB287-F29B-BD98-4369-B8C2F3ED9759}"/>
          </ac:spMkLst>
        </pc:spChg>
        <pc:spChg chg="mod">
          <ac:chgData name="Thompson, Brielle" userId="f0ea580a-03ee-4a63-bd84-436803179175" providerId="ADAL" clId="{D055EE43-6585-4D9C-BADE-04A515CD9EC5}" dt="2025-08-11T20:36:50.383" v="2989" actId="20577"/>
          <ac:spMkLst>
            <pc:docMk/>
            <pc:sldMk cId="1238645798" sldId="436"/>
            <ac:spMk id="5" creationId="{2FCBD1EA-7BE7-F474-B6A3-554997F3E9ED}"/>
          </ac:spMkLst>
        </pc:spChg>
        <pc:spChg chg="add mod">
          <ac:chgData name="Thompson, Brielle" userId="f0ea580a-03ee-4a63-bd84-436803179175" providerId="ADAL" clId="{D055EE43-6585-4D9C-BADE-04A515CD9EC5}" dt="2025-08-12T16:35:15.605" v="5785" actId="207"/>
          <ac:spMkLst>
            <pc:docMk/>
            <pc:sldMk cId="1238645798" sldId="436"/>
            <ac:spMk id="6" creationId="{FFF1FE7A-91EC-86CE-B4B6-381DAE00F597}"/>
          </ac:spMkLst>
        </pc:spChg>
        <pc:spChg chg="add mod">
          <ac:chgData name="Thompson, Brielle" userId="f0ea580a-03ee-4a63-bd84-436803179175" providerId="ADAL" clId="{D055EE43-6585-4D9C-BADE-04A515CD9EC5}" dt="2025-08-12T14:48:40.160" v="4229" actId="1076"/>
          <ac:spMkLst>
            <pc:docMk/>
            <pc:sldMk cId="1238645798" sldId="436"/>
            <ac:spMk id="7" creationId="{18D8A476-1A39-D536-350B-0525C3E0E110}"/>
          </ac:spMkLst>
        </pc:spChg>
        <pc:picChg chg="add mod">
          <ac:chgData name="Thompson, Brielle" userId="f0ea580a-03ee-4a63-bd84-436803179175" providerId="ADAL" clId="{D055EE43-6585-4D9C-BADE-04A515CD9EC5}" dt="2025-08-12T14:47:55.700" v="4198" actId="1076"/>
          <ac:picMkLst>
            <pc:docMk/>
            <pc:sldMk cId="1238645798" sldId="436"/>
            <ac:picMk id="4" creationId="{A4C7DC70-BCEC-EFFE-3DD5-AFE2DA6F7B63}"/>
          </ac:picMkLst>
        </pc:picChg>
      </pc:sldChg>
      <pc:sldChg chg="addSp modSp new mod setBg modAnim">
        <pc:chgData name="Thompson, Brielle" userId="f0ea580a-03ee-4a63-bd84-436803179175" providerId="ADAL" clId="{D055EE43-6585-4D9C-BADE-04A515CD9EC5}" dt="2025-08-14T18:58:15.800" v="5961"/>
        <pc:sldMkLst>
          <pc:docMk/>
          <pc:sldMk cId="1708838552" sldId="437"/>
        </pc:sldMkLst>
        <pc:spChg chg="mod">
          <ac:chgData name="Thompson, Brielle" userId="f0ea580a-03ee-4a63-bd84-436803179175" providerId="ADAL" clId="{D055EE43-6585-4D9C-BADE-04A515CD9EC5}" dt="2025-08-12T15:58:07.279" v="4545" actId="14100"/>
          <ac:spMkLst>
            <pc:docMk/>
            <pc:sldMk cId="1708838552" sldId="437"/>
            <ac:spMk id="2" creationId="{E05BA614-CC1E-B8E2-8691-6767F8E89354}"/>
          </ac:spMkLst>
        </pc:spChg>
        <pc:spChg chg="mod">
          <ac:chgData name="Thompson, Brielle" userId="f0ea580a-03ee-4a63-bd84-436803179175" providerId="ADAL" clId="{D055EE43-6585-4D9C-BADE-04A515CD9EC5}" dt="2025-08-12T16:15:24.056" v="5454" actId="20577"/>
          <ac:spMkLst>
            <pc:docMk/>
            <pc:sldMk cId="1708838552" sldId="437"/>
            <ac:spMk id="3" creationId="{F1FAB844-7F42-8A1D-E2B2-E919B797A0BA}"/>
          </ac:spMkLst>
        </pc:spChg>
        <pc:spChg chg="add mod">
          <ac:chgData name="Thompson, Brielle" userId="f0ea580a-03ee-4a63-bd84-436803179175" providerId="ADAL" clId="{D055EE43-6585-4D9C-BADE-04A515CD9EC5}" dt="2025-08-11T20:37:10.866" v="3010"/>
          <ac:spMkLst>
            <pc:docMk/>
            <pc:sldMk cId="1708838552" sldId="437"/>
            <ac:spMk id="4" creationId="{71A00AED-289F-C06F-8D50-30957DF3EF9C}"/>
          </ac:spMkLst>
        </pc:spChg>
      </pc:sldChg>
      <pc:sldChg chg="addSp delSp modSp add del mod modAnim">
        <pc:chgData name="Thompson, Brielle" userId="f0ea580a-03ee-4a63-bd84-436803179175" providerId="ADAL" clId="{D055EE43-6585-4D9C-BADE-04A515CD9EC5}" dt="2025-08-07T20:23:26.795" v="483" actId="47"/>
        <pc:sldMkLst>
          <pc:docMk/>
          <pc:sldMk cId="4170026098" sldId="437"/>
        </pc:sldMkLst>
      </pc:sldChg>
      <pc:sldChg chg="delSp add del mod delAnim">
        <pc:chgData name="Thompson, Brielle" userId="f0ea580a-03ee-4a63-bd84-436803179175" providerId="ADAL" clId="{D055EE43-6585-4D9C-BADE-04A515CD9EC5}" dt="2025-08-07T20:23:29.712" v="484" actId="47"/>
        <pc:sldMkLst>
          <pc:docMk/>
          <pc:sldMk cId="1021328575" sldId="438"/>
        </pc:sldMkLst>
      </pc:sldChg>
      <pc:sldChg chg="new del">
        <pc:chgData name="Thompson, Brielle" userId="f0ea580a-03ee-4a63-bd84-436803179175" providerId="ADAL" clId="{D055EE43-6585-4D9C-BADE-04A515CD9EC5}" dt="2025-08-07T20:27:34.431" v="543" actId="47"/>
        <pc:sldMkLst>
          <pc:docMk/>
          <pc:sldMk cId="3437559269" sldId="438"/>
        </pc:sldMkLst>
      </pc:sldChg>
      <pc:sldChg chg="addSp delSp modSp new mod modAnim">
        <pc:chgData name="Thompson, Brielle" userId="f0ea580a-03ee-4a63-bd84-436803179175" providerId="ADAL" clId="{D055EE43-6585-4D9C-BADE-04A515CD9EC5}" dt="2025-08-12T14:49:21.733" v="4234"/>
        <pc:sldMkLst>
          <pc:docMk/>
          <pc:sldMk cId="4168271727" sldId="439"/>
        </pc:sldMkLst>
        <pc:spChg chg="add mod">
          <ac:chgData name="Thompson, Brielle" userId="f0ea580a-03ee-4a63-bd84-436803179175" providerId="ADAL" clId="{D055EE43-6585-4D9C-BADE-04A515CD9EC5}" dt="2025-08-07T20:25:14.743" v="502" actId="1076"/>
          <ac:spMkLst>
            <pc:docMk/>
            <pc:sldMk cId="4168271727" sldId="439"/>
            <ac:spMk id="4" creationId="{6EBF02F6-9451-9026-BACD-7C7D767456C9}"/>
          </ac:spMkLst>
        </pc:spChg>
        <pc:spChg chg="add mod">
          <ac:chgData name="Thompson, Brielle" userId="f0ea580a-03ee-4a63-bd84-436803179175" providerId="ADAL" clId="{D055EE43-6585-4D9C-BADE-04A515CD9EC5}" dt="2025-08-07T20:25:17.733" v="503" actId="1076"/>
          <ac:spMkLst>
            <pc:docMk/>
            <pc:sldMk cId="4168271727" sldId="439"/>
            <ac:spMk id="5" creationId="{5E9AC2AA-7BDB-7468-CF30-E5397B0433DB}"/>
          </ac:spMkLst>
        </pc:spChg>
      </pc:sldChg>
      <pc:sldChg chg="modSp add mod ord modAnim">
        <pc:chgData name="Thompson, Brielle" userId="f0ea580a-03ee-4a63-bd84-436803179175" providerId="ADAL" clId="{D055EE43-6585-4D9C-BADE-04A515CD9EC5}" dt="2025-08-12T14:48:57.612" v="4231"/>
        <pc:sldMkLst>
          <pc:docMk/>
          <pc:sldMk cId="3014738124" sldId="440"/>
        </pc:sldMkLst>
        <pc:spChg chg="mod">
          <ac:chgData name="Thompson, Brielle" userId="f0ea580a-03ee-4a63-bd84-436803179175" providerId="ADAL" clId="{D055EE43-6585-4D9C-BADE-04A515CD9EC5}" dt="2025-08-11T20:19:40.209" v="2454" actId="14100"/>
          <ac:spMkLst>
            <pc:docMk/>
            <pc:sldMk cId="3014738124" sldId="440"/>
            <ac:spMk id="3" creationId="{9315FA5C-372F-C286-FEB2-7FF37FF1BD24}"/>
          </ac:spMkLst>
        </pc:spChg>
        <pc:spChg chg="mod">
          <ac:chgData name="Thompson, Brielle" userId="f0ea580a-03ee-4a63-bd84-436803179175" providerId="ADAL" clId="{D055EE43-6585-4D9C-BADE-04A515CD9EC5}" dt="2025-08-11T20:36:58.528" v="3007" actId="20577"/>
          <ac:spMkLst>
            <pc:docMk/>
            <pc:sldMk cId="3014738124" sldId="440"/>
            <ac:spMk id="5" creationId="{A60F4DF3-2840-21D6-490F-2C309EC1CF94}"/>
          </ac:spMkLst>
        </pc:spChg>
      </pc:sldChg>
      <pc:sldChg chg="new del">
        <pc:chgData name="Thompson, Brielle" userId="f0ea580a-03ee-4a63-bd84-436803179175" providerId="ADAL" clId="{D055EE43-6585-4D9C-BADE-04A515CD9EC5}" dt="2025-08-07T20:54:09.300" v="1877" actId="47"/>
        <pc:sldMkLst>
          <pc:docMk/>
          <pc:sldMk cId="1288079272" sldId="441"/>
        </pc:sldMkLst>
      </pc:sldChg>
      <pc:sldChg chg="modSp add mod">
        <pc:chgData name="Thompson, Brielle" userId="f0ea580a-03ee-4a63-bd84-436803179175" providerId="ADAL" clId="{D055EE43-6585-4D9C-BADE-04A515CD9EC5}" dt="2025-08-07T20:31:48.585" v="648" actId="313"/>
        <pc:sldMkLst>
          <pc:docMk/>
          <pc:sldMk cId="664292742" sldId="442"/>
        </pc:sldMkLst>
        <pc:spChg chg="mod">
          <ac:chgData name="Thompson, Brielle" userId="f0ea580a-03ee-4a63-bd84-436803179175" providerId="ADAL" clId="{D055EE43-6585-4D9C-BADE-04A515CD9EC5}" dt="2025-08-07T20:31:48.585" v="648" actId="313"/>
          <ac:spMkLst>
            <pc:docMk/>
            <pc:sldMk cId="664292742" sldId="442"/>
            <ac:spMk id="3" creationId="{867D324F-9B57-2F0E-BF61-6A05DD4DADC6}"/>
          </ac:spMkLst>
        </pc:spChg>
      </pc:sldChg>
      <pc:sldChg chg="addSp delSp modSp add mod ord modNotesTx">
        <pc:chgData name="Thompson, Brielle" userId="f0ea580a-03ee-4a63-bd84-436803179175" providerId="ADAL" clId="{D055EE43-6585-4D9C-BADE-04A515CD9EC5}" dt="2025-08-12T16:36:52.662" v="5825" actId="20577"/>
        <pc:sldMkLst>
          <pc:docMk/>
          <pc:sldMk cId="275994254" sldId="443"/>
        </pc:sldMkLst>
        <pc:spChg chg="mod">
          <ac:chgData name="Thompson, Brielle" userId="f0ea580a-03ee-4a63-bd84-436803179175" providerId="ADAL" clId="{D055EE43-6585-4D9C-BADE-04A515CD9EC5}" dt="2025-08-07T20:34:17.866" v="721" actId="20577"/>
          <ac:spMkLst>
            <pc:docMk/>
            <pc:sldMk cId="275994254" sldId="443"/>
            <ac:spMk id="2" creationId="{49BE39AD-C9D2-A8C1-AF9D-A060D6832FC4}"/>
          </ac:spMkLst>
        </pc:spChg>
        <pc:spChg chg="add mod">
          <ac:chgData name="Thompson, Brielle" userId="f0ea580a-03ee-4a63-bd84-436803179175" providerId="ADAL" clId="{D055EE43-6585-4D9C-BADE-04A515CD9EC5}" dt="2025-08-07T20:33:15.276" v="693" actId="403"/>
          <ac:spMkLst>
            <pc:docMk/>
            <pc:sldMk cId="275994254" sldId="443"/>
            <ac:spMk id="9" creationId="{A3387C7B-775E-A2BE-4BB8-0A59CF0CA70B}"/>
          </ac:spMkLst>
        </pc:spChg>
        <pc:spChg chg="add mod">
          <ac:chgData name="Thompson, Brielle" userId="f0ea580a-03ee-4a63-bd84-436803179175" providerId="ADAL" clId="{D055EE43-6585-4D9C-BADE-04A515CD9EC5}" dt="2025-08-07T20:37:24.582" v="837" actId="1076"/>
          <ac:spMkLst>
            <pc:docMk/>
            <pc:sldMk cId="275994254" sldId="443"/>
            <ac:spMk id="10" creationId="{39E85A56-BAB3-E641-F243-84096E8E3B25}"/>
          </ac:spMkLst>
        </pc:spChg>
        <pc:picChg chg="add mod">
          <ac:chgData name="Thompson, Brielle" userId="f0ea580a-03ee-4a63-bd84-436803179175" providerId="ADAL" clId="{D055EE43-6585-4D9C-BADE-04A515CD9EC5}" dt="2025-08-07T20:37:53.072" v="840" actId="1076"/>
          <ac:picMkLst>
            <pc:docMk/>
            <pc:sldMk cId="275994254" sldId="443"/>
            <ac:picMk id="1026" creationId="{CDF46A20-5757-2A84-CDBF-ECC23E569EC3}"/>
          </ac:picMkLst>
        </pc:picChg>
      </pc:sldChg>
      <pc:sldChg chg="modSp add mod">
        <pc:chgData name="Thompson, Brielle" userId="f0ea580a-03ee-4a63-bd84-436803179175" providerId="ADAL" clId="{D055EE43-6585-4D9C-BADE-04A515CD9EC5}" dt="2025-08-07T20:36:33.941" v="808" actId="27636"/>
        <pc:sldMkLst>
          <pc:docMk/>
          <pc:sldMk cId="2904939397" sldId="444"/>
        </pc:sldMkLst>
        <pc:spChg chg="mod">
          <ac:chgData name="Thompson, Brielle" userId="f0ea580a-03ee-4a63-bd84-436803179175" providerId="ADAL" clId="{D055EE43-6585-4D9C-BADE-04A515CD9EC5}" dt="2025-08-07T20:35:28.829" v="744" actId="20577"/>
          <ac:spMkLst>
            <pc:docMk/>
            <pc:sldMk cId="2904939397" sldId="444"/>
            <ac:spMk id="2" creationId="{A1D9C5AF-489D-108B-6F9D-4484527B2EEB}"/>
          </ac:spMkLst>
        </pc:spChg>
        <pc:spChg chg="mod">
          <ac:chgData name="Thompson, Brielle" userId="f0ea580a-03ee-4a63-bd84-436803179175" providerId="ADAL" clId="{D055EE43-6585-4D9C-BADE-04A515CD9EC5}" dt="2025-08-07T20:36:33.941" v="808" actId="27636"/>
          <ac:spMkLst>
            <pc:docMk/>
            <pc:sldMk cId="2904939397" sldId="444"/>
            <ac:spMk id="9" creationId="{30748356-4305-A3CE-185C-C3ABFC19D6F3}"/>
          </ac:spMkLst>
        </pc:spChg>
      </pc:sldChg>
      <pc:sldChg chg="addSp modSp new mod setBg">
        <pc:chgData name="Thompson, Brielle" userId="f0ea580a-03ee-4a63-bd84-436803179175" providerId="ADAL" clId="{D055EE43-6585-4D9C-BADE-04A515CD9EC5}" dt="2025-08-12T16:48:02.358" v="5844" actId="1076"/>
        <pc:sldMkLst>
          <pc:docMk/>
          <pc:sldMk cId="1751049556" sldId="445"/>
        </pc:sldMkLst>
        <pc:spChg chg="mod">
          <ac:chgData name="Thompson, Brielle" userId="f0ea580a-03ee-4a63-bd84-436803179175" providerId="ADAL" clId="{D055EE43-6585-4D9C-BADE-04A515CD9EC5}" dt="2025-08-12T16:47:51.424" v="5842" actId="207"/>
          <ac:spMkLst>
            <pc:docMk/>
            <pc:sldMk cId="1751049556" sldId="445"/>
            <ac:spMk id="2" creationId="{19DB064B-EC1E-044C-615C-6E241C2E7DFA}"/>
          </ac:spMkLst>
        </pc:spChg>
        <pc:spChg chg="mod">
          <ac:chgData name="Thompson, Brielle" userId="f0ea580a-03ee-4a63-bd84-436803179175" providerId="ADAL" clId="{D055EE43-6585-4D9C-BADE-04A515CD9EC5}" dt="2025-08-12T16:48:02.358" v="5844" actId="1076"/>
          <ac:spMkLst>
            <pc:docMk/>
            <pc:sldMk cId="1751049556" sldId="445"/>
            <ac:spMk id="3" creationId="{026679F3-6B6D-638C-FAA7-CA4294B084F8}"/>
          </ac:spMkLst>
        </pc:spChg>
        <pc:spChg chg="add mod">
          <ac:chgData name="Thompson, Brielle" userId="f0ea580a-03ee-4a63-bd84-436803179175" providerId="ADAL" clId="{D055EE43-6585-4D9C-BADE-04A515CD9EC5}" dt="2025-08-11T20:37:30.684" v="3012"/>
          <ac:spMkLst>
            <pc:docMk/>
            <pc:sldMk cId="1751049556" sldId="445"/>
            <ac:spMk id="4" creationId="{DDB5953D-D785-5D96-4F74-CC2874C4AE45}"/>
          </ac:spMkLst>
        </pc:spChg>
      </pc:sldChg>
      <pc:sldChg chg="addSp modSp add mod setBg">
        <pc:chgData name="Thompson, Brielle" userId="f0ea580a-03ee-4a63-bd84-436803179175" providerId="ADAL" clId="{D055EE43-6585-4D9C-BADE-04A515CD9EC5}" dt="2025-08-11T20:08:46.420" v="2331" actId="1076"/>
        <pc:sldMkLst>
          <pc:docMk/>
          <pc:sldMk cId="3772101649" sldId="446"/>
        </pc:sldMkLst>
        <pc:spChg chg="mod">
          <ac:chgData name="Thompson, Brielle" userId="f0ea580a-03ee-4a63-bd84-436803179175" providerId="ADAL" clId="{D055EE43-6585-4D9C-BADE-04A515CD9EC5}" dt="2025-08-11T20:04:26.640" v="2260" actId="14100"/>
          <ac:spMkLst>
            <pc:docMk/>
            <pc:sldMk cId="3772101649" sldId="446"/>
            <ac:spMk id="2" creationId="{16B13140-87C5-03A1-7941-51E6346A253E}"/>
          </ac:spMkLst>
        </pc:spChg>
        <pc:spChg chg="mod">
          <ac:chgData name="Thompson, Brielle" userId="f0ea580a-03ee-4a63-bd84-436803179175" providerId="ADAL" clId="{D055EE43-6585-4D9C-BADE-04A515CD9EC5}" dt="2025-08-11T20:08:40.186" v="2329" actId="14100"/>
          <ac:spMkLst>
            <pc:docMk/>
            <pc:sldMk cId="3772101649" sldId="446"/>
            <ac:spMk id="3" creationId="{AEB1F9C9-59EC-D9DD-9825-7A03861BF37D}"/>
          </ac:spMkLst>
        </pc:spChg>
        <pc:spChg chg="mod">
          <ac:chgData name="Thompson, Brielle" userId="f0ea580a-03ee-4a63-bd84-436803179175" providerId="ADAL" clId="{D055EE43-6585-4D9C-BADE-04A515CD9EC5}" dt="2025-08-11T20:07:52.146" v="2297" actId="20577"/>
          <ac:spMkLst>
            <pc:docMk/>
            <pc:sldMk cId="3772101649" sldId="446"/>
            <ac:spMk id="6" creationId="{807A4209-E04D-87B0-3380-A5A5258A2DA1}"/>
          </ac:spMkLst>
        </pc:spChg>
        <pc:spChg chg="add mod">
          <ac:chgData name="Thompson, Brielle" userId="f0ea580a-03ee-4a63-bd84-436803179175" providerId="ADAL" clId="{D055EE43-6585-4D9C-BADE-04A515CD9EC5}" dt="2025-08-11T20:08:46.420" v="2331" actId="1076"/>
          <ac:spMkLst>
            <pc:docMk/>
            <pc:sldMk cId="3772101649" sldId="446"/>
            <ac:spMk id="7" creationId="{17BC3E1C-27D0-D850-7D54-9182E6549F8B}"/>
          </ac:spMkLst>
        </pc:spChg>
        <pc:picChg chg="add mod">
          <ac:chgData name="Thompson, Brielle" userId="f0ea580a-03ee-4a63-bd84-436803179175" providerId="ADAL" clId="{D055EE43-6585-4D9C-BADE-04A515CD9EC5}" dt="2025-08-11T20:08:46.420" v="2331" actId="1076"/>
          <ac:picMkLst>
            <pc:docMk/>
            <pc:sldMk cId="3772101649" sldId="446"/>
            <ac:picMk id="4" creationId="{538B976B-7A6F-523C-5776-F8AE7A63C249}"/>
          </ac:picMkLst>
        </pc:picChg>
      </pc:sldChg>
      <pc:sldChg chg="addSp modSp add mod setBg">
        <pc:chgData name="Thompson, Brielle" userId="f0ea580a-03ee-4a63-bd84-436803179175" providerId="ADAL" clId="{D055EE43-6585-4D9C-BADE-04A515CD9EC5}" dt="2025-08-12T16:22:33.490" v="5763"/>
        <pc:sldMkLst>
          <pc:docMk/>
          <pc:sldMk cId="761833444" sldId="447"/>
        </pc:sldMkLst>
        <pc:spChg chg="mod">
          <ac:chgData name="Thompson, Brielle" userId="f0ea580a-03ee-4a63-bd84-436803179175" providerId="ADAL" clId="{D055EE43-6585-4D9C-BADE-04A515CD9EC5}" dt="2025-08-12T16:22:27.076" v="5761" actId="20577"/>
          <ac:spMkLst>
            <pc:docMk/>
            <pc:sldMk cId="761833444" sldId="447"/>
            <ac:spMk id="2" creationId="{3AFB9655-01D1-49C1-9BFA-56F70B80F514}"/>
          </ac:spMkLst>
        </pc:spChg>
        <pc:spChg chg="mod">
          <ac:chgData name="Thompson, Brielle" userId="f0ea580a-03ee-4a63-bd84-436803179175" providerId="ADAL" clId="{D055EE43-6585-4D9C-BADE-04A515CD9EC5}" dt="2025-08-12T16:22:29.623" v="5762" actId="1076"/>
          <ac:spMkLst>
            <pc:docMk/>
            <pc:sldMk cId="761833444" sldId="447"/>
            <ac:spMk id="3" creationId="{30B563A1-7784-8106-7526-AD958060BD1D}"/>
          </ac:spMkLst>
        </pc:spChg>
        <pc:spChg chg="add mod">
          <ac:chgData name="Thompson, Brielle" userId="f0ea580a-03ee-4a63-bd84-436803179175" providerId="ADAL" clId="{D055EE43-6585-4D9C-BADE-04A515CD9EC5}" dt="2025-08-11T20:38:00.654" v="3019"/>
          <ac:spMkLst>
            <pc:docMk/>
            <pc:sldMk cId="761833444" sldId="447"/>
            <ac:spMk id="4" creationId="{E840A601-9B6B-35F0-8CB2-43D7C4EF307A}"/>
          </ac:spMkLst>
        </pc:spChg>
      </pc:sldChg>
      <pc:sldChg chg="addSp modSp add del mod ord">
        <pc:chgData name="Thompson, Brielle" userId="f0ea580a-03ee-4a63-bd84-436803179175" providerId="ADAL" clId="{D055EE43-6585-4D9C-BADE-04A515CD9EC5}" dt="2025-08-12T18:17:09.442" v="5938" actId="47"/>
        <pc:sldMkLst>
          <pc:docMk/>
          <pc:sldMk cId="1195641235" sldId="448"/>
        </pc:sldMkLst>
      </pc:sldChg>
      <pc:sldChg chg="addSp modSp add mod ord setBg">
        <pc:chgData name="Thompson, Brielle" userId="f0ea580a-03ee-4a63-bd84-436803179175" providerId="ADAL" clId="{D055EE43-6585-4D9C-BADE-04A515CD9EC5}" dt="2025-08-11T20:59:39.901" v="3654" actId="20577"/>
        <pc:sldMkLst>
          <pc:docMk/>
          <pc:sldMk cId="3911696057" sldId="449"/>
        </pc:sldMkLst>
        <pc:spChg chg="mod">
          <ac:chgData name="Thompson, Brielle" userId="f0ea580a-03ee-4a63-bd84-436803179175" providerId="ADAL" clId="{D055EE43-6585-4D9C-BADE-04A515CD9EC5}" dt="2025-08-11T20:59:39.901" v="3654" actId="20577"/>
          <ac:spMkLst>
            <pc:docMk/>
            <pc:sldMk cId="3911696057" sldId="449"/>
            <ac:spMk id="2" creationId="{0832FF5B-4B83-370C-968D-911E8E6A9D15}"/>
          </ac:spMkLst>
        </pc:spChg>
        <pc:spChg chg="mod">
          <ac:chgData name="Thompson, Brielle" userId="f0ea580a-03ee-4a63-bd84-436803179175" providerId="ADAL" clId="{D055EE43-6585-4D9C-BADE-04A515CD9EC5}" dt="2025-08-11T20:59:21.165" v="3634" actId="1076"/>
          <ac:spMkLst>
            <pc:docMk/>
            <pc:sldMk cId="3911696057" sldId="449"/>
            <ac:spMk id="3" creationId="{F14776AF-A15B-75BB-4156-754296FF9456}"/>
          </ac:spMkLst>
        </pc:spChg>
        <pc:spChg chg="add mod">
          <ac:chgData name="Thompson, Brielle" userId="f0ea580a-03ee-4a63-bd84-436803179175" providerId="ADAL" clId="{D055EE43-6585-4D9C-BADE-04A515CD9EC5}" dt="2025-08-11T20:38:01.488" v="3020"/>
          <ac:spMkLst>
            <pc:docMk/>
            <pc:sldMk cId="3911696057" sldId="449"/>
            <ac:spMk id="4" creationId="{EDB0AE3A-A192-8340-6918-62EDDCD6008F}"/>
          </ac:spMkLst>
        </pc:spChg>
      </pc:sldChg>
      <pc:sldChg chg="addSp modSp new del mod setBg">
        <pc:chgData name="Thompson, Brielle" userId="f0ea580a-03ee-4a63-bd84-436803179175" providerId="ADAL" clId="{D055EE43-6585-4D9C-BADE-04A515CD9EC5}" dt="2025-08-07T21:04:58.945" v="2208" actId="47"/>
        <pc:sldMkLst>
          <pc:docMk/>
          <pc:sldMk cId="1599145321" sldId="450"/>
        </pc:sldMkLst>
      </pc:sldChg>
      <pc:sldChg chg="addSp modSp add mod setBg modNotesTx">
        <pc:chgData name="Thompson, Brielle" userId="f0ea580a-03ee-4a63-bd84-436803179175" providerId="ADAL" clId="{D055EE43-6585-4D9C-BADE-04A515CD9EC5}" dt="2025-08-12T18:19:27.277" v="5957" actId="207"/>
        <pc:sldMkLst>
          <pc:docMk/>
          <pc:sldMk cId="2084022510" sldId="451"/>
        </pc:sldMkLst>
        <pc:spChg chg="mod">
          <ac:chgData name="Thompson, Brielle" userId="f0ea580a-03ee-4a63-bd84-436803179175" providerId="ADAL" clId="{D055EE43-6585-4D9C-BADE-04A515CD9EC5}" dt="2025-08-12T18:19:12.212" v="5955" actId="122"/>
          <ac:spMkLst>
            <pc:docMk/>
            <pc:sldMk cId="2084022510" sldId="451"/>
            <ac:spMk id="2" creationId="{B090040C-0016-1231-BF90-C7D3516641ED}"/>
          </ac:spMkLst>
        </pc:spChg>
        <pc:spChg chg="mod">
          <ac:chgData name="Thompson, Brielle" userId="f0ea580a-03ee-4a63-bd84-436803179175" providerId="ADAL" clId="{D055EE43-6585-4D9C-BADE-04A515CD9EC5}" dt="2025-08-12T18:19:27.277" v="5957" actId="207"/>
          <ac:spMkLst>
            <pc:docMk/>
            <pc:sldMk cId="2084022510" sldId="451"/>
            <ac:spMk id="3" creationId="{D7ECCCD1-88F5-16AF-4449-65B8C6B41148}"/>
          </ac:spMkLst>
        </pc:spChg>
        <pc:spChg chg="mod">
          <ac:chgData name="Thompson, Brielle" userId="f0ea580a-03ee-4a63-bd84-436803179175" providerId="ADAL" clId="{D055EE43-6585-4D9C-BADE-04A515CD9EC5}" dt="2025-08-11T20:45:25.733" v="3186" actId="1076"/>
          <ac:spMkLst>
            <pc:docMk/>
            <pc:sldMk cId="2084022510" sldId="451"/>
            <ac:spMk id="4" creationId="{DE6CAD7E-C70E-8877-31D0-FA8F86B2C6F7}"/>
          </ac:spMkLst>
        </pc:spChg>
        <pc:spChg chg="mod">
          <ac:chgData name="Thompson, Brielle" userId="f0ea580a-03ee-4a63-bd84-436803179175" providerId="ADAL" clId="{D055EE43-6585-4D9C-BADE-04A515CD9EC5}" dt="2025-08-11T20:45:37.373" v="3188" actId="1076"/>
          <ac:spMkLst>
            <pc:docMk/>
            <pc:sldMk cId="2084022510" sldId="451"/>
            <ac:spMk id="5" creationId="{B3B7135E-2A44-1CFE-F78F-1CD2B69CDB8A}"/>
          </ac:spMkLst>
        </pc:spChg>
        <pc:spChg chg="add mod">
          <ac:chgData name="Thompson, Brielle" userId="f0ea580a-03ee-4a63-bd84-436803179175" providerId="ADAL" clId="{D055EE43-6585-4D9C-BADE-04A515CD9EC5}" dt="2025-08-12T18:19:24.075" v="5956" actId="207"/>
          <ac:spMkLst>
            <pc:docMk/>
            <pc:sldMk cId="2084022510" sldId="451"/>
            <ac:spMk id="6" creationId="{88E0FC7A-BBCE-74C3-5C33-87501C5AE004}"/>
          </ac:spMkLst>
        </pc:spChg>
        <pc:spChg chg="add mod">
          <ac:chgData name="Thompson, Brielle" userId="f0ea580a-03ee-4a63-bd84-436803179175" providerId="ADAL" clId="{D055EE43-6585-4D9C-BADE-04A515CD9EC5}" dt="2025-08-11T20:37:17.007" v="3011"/>
          <ac:spMkLst>
            <pc:docMk/>
            <pc:sldMk cId="2084022510" sldId="451"/>
            <ac:spMk id="7" creationId="{43479937-643F-FDD1-E0ED-8E0BF7CD02FD}"/>
          </ac:spMkLst>
        </pc:spChg>
      </pc:sldChg>
      <pc:sldChg chg="delSp modSp add del mod">
        <pc:chgData name="Thompson, Brielle" userId="f0ea580a-03ee-4a63-bd84-436803179175" providerId="ADAL" clId="{D055EE43-6585-4D9C-BADE-04A515CD9EC5}" dt="2025-08-11T20:20:27.886" v="2474" actId="47"/>
        <pc:sldMkLst>
          <pc:docMk/>
          <pc:sldMk cId="714069004" sldId="452"/>
        </pc:sldMkLst>
      </pc:sldChg>
      <pc:sldChg chg="addSp modSp add mod">
        <pc:chgData name="Thompson, Brielle" userId="f0ea580a-03ee-4a63-bd84-436803179175" providerId="ADAL" clId="{D055EE43-6585-4D9C-BADE-04A515CD9EC5}" dt="2025-08-11T20:37:53.246" v="3018" actId="1076"/>
        <pc:sldMkLst>
          <pc:docMk/>
          <pc:sldMk cId="1972088792" sldId="452"/>
        </pc:sldMkLst>
        <pc:spChg chg="add mod">
          <ac:chgData name="Thompson, Brielle" userId="f0ea580a-03ee-4a63-bd84-436803179175" providerId="ADAL" clId="{D055EE43-6585-4D9C-BADE-04A515CD9EC5}" dt="2025-08-11T20:37:53.246" v="3018" actId="1076"/>
          <ac:spMkLst>
            <pc:docMk/>
            <pc:sldMk cId="1972088792" sldId="452"/>
            <ac:spMk id="3" creationId="{B345E01A-AEC6-B3DB-F5CB-086D84BA8E7A}"/>
          </ac:spMkLst>
        </pc:spChg>
        <pc:graphicFrameChg chg="mod">
          <ac:chgData name="Thompson, Brielle" userId="f0ea580a-03ee-4a63-bd84-436803179175" providerId="ADAL" clId="{D055EE43-6585-4D9C-BADE-04A515CD9EC5}" dt="2025-08-11T20:35:28.883" v="2844" actId="115"/>
          <ac:graphicFrameMkLst>
            <pc:docMk/>
            <pc:sldMk cId="1972088792" sldId="452"/>
            <ac:graphicFrameMk id="5" creationId="{F064ADAB-75C7-5015-D427-2B0C35D721B5}"/>
          </ac:graphicFrameMkLst>
        </pc:graphicFrameChg>
      </pc:sldChg>
      <pc:sldChg chg="modSp new del mod">
        <pc:chgData name="Thompson, Brielle" userId="f0ea580a-03ee-4a63-bd84-436803179175" providerId="ADAL" clId="{D055EE43-6585-4D9C-BADE-04A515CD9EC5}" dt="2025-08-11T20:33:59.167" v="2835" actId="47"/>
        <pc:sldMkLst>
          <pc:docMk/>
          <pc:sldMk cId="2300002814" sldId="452"/>
        </pc:sldMkLst>
      </pc:sldChg>
      <pc:sldChg chg="add del">
        <pc:chgData name="Thompson, Brielle" userId="f0ea580a-03ee-4a63-bd84-436803179175" providerId="ADAL" clId="{D055EE43-6585-4D9C-BADE-04A515CD9EC5}" dt="2025-08-11T19:56:57.385" v="2249" actId="47"/>
        <pc:sldMkLst>
          <pc:docMk/>
          <pc:sldMk cId="3791576105" sldId="452"/>
        </pc:sldMkLst>
      </pc:sldChg>
      <pc:sldChg chg="modSp add mod">
        <pc:chgData name="Thompson, Brielle" userId="f0ea580a-03ee-4a63-bd84-436803179175" providerId="ADAL" clId="{D055EE43-6585-4D9C-BADE-04A515CD9EC5}" dt="2025-08-11T20:39:40.815" v="3044" actId="113"/>
        <pc:sldMkLst>
          <pc:docMk/>
          <pc:sldMk cId="1057144615" sldId="453"/>
        </pc:sldMkLst>
        <pc:spChg chg="mod">
          <ac:chgData name="Thompson, Brielle" userId="f0ea580a-03ee-4a63-bd84-436803179175" providerId="ADAL" clId="{D055EE43-6585-4D9C-BADE-04A515CD9EC5}" dt="2025-08-11T20:39:40.815" v="3044" actId="113"/>
          <ac:spMkLst>
            <pc:docMk/>
            <pc:sldMk cId="1057144615" sldId="453"/>
            <ac:spMk id="452" creationId="{D8869941-5B68-98CC-FB85-32A34DD5ADD3}"/>
          </ac:spMkLst>
        </pc:spChg>
        <pc:spChg chg="mod">
          <ac:chgData name="Thompson, Brielle" userId="f0ea580a-03ee-4a63-bd84-436803179175" providerId="ADAL" clId="{D055EE43-6585-4D9C-BADE-04A515CD9EC5}" dt="2025-08-11T20:39:28.417" v="3041"/>
          <ac:spMkLst>
            <pc:docMk/>
            <pc:sldMk cId="1057144615" sldId="453"/>
            <ac:spMk id="453" creationId="{E71E135E-1A38-42BA-480C-B118E95F600B}"/>
          </ac:spMkLst>
        </pc:spChg>
      </pc:sldChg>
      <pc:sldChg chg="modSp add mod">
        <pc:chgData name="Thompson, Brielle" userId="f0ea580a-03ee-4a63-bd84-436803179175" providerId="ADAL" clId="{D055EE43-6585-4D9C-BADE-04A515CD9EC5}" dt="2025-08-11T20:40:05.383" v="3054" actId="207"/>
        <pc:sldMkLst>
          <pc:docMk/>
          <pc:sldMk cId="2695207565" sldId="454"/>
        </pc:sldMkLst>
        <pc:spChg chg="mod">
          <ac:chgData name="Thompson, Brielle" userId="f0ea580a-03ee-4a63-bd84-436803179175" providerId="ADAL" clId="{D055EE43-6585-4D9C-BADE-04A515CD9EC5}" dt="2025-08-11T20:40:05.383" v="3054" actId="207"/>
          <ac:spMkLst>
            <pc:docMk/>
            <pc:sldMk cId="2695207565" sldId="454"/>
            <ac:spMk id="452" creationId="{8E07D19E-5638-5B16-355C-5A52319D937C}"/>
          </ac:spMkLst>
        </pc:spChg>
        <pc:spChg chg="mod">
          <ac:chgData name="Thompson, Brielle" userId="f0ea580a-03ee-4a63-bd84-436803179175" providerId="ADAL" clId="{D055EE43-6585-4D9C-BADE-04A515CD9EC5}" dt="2025-08-11T20:39:51.219" v="3052" actId="20577"/>
          <ac:spMkLst>
            <pc:docMk/>
            <pc:sldMk cId="2695207565" sldId="454"/>
            <ac:spMk id="453" creationId="{CD7B8AD6-2266-A56D-8B53-D09AC6E6877B}"/>
          </ac:spMkLst>
        </pc:spChg>
      </pc:sldChg>
      <pc:sldChg chg="modSp add mod">
        <pc:chgData name="Thompson, Brielle" userId="f0ea580a-03ee-4a63-bd84-436803179175" providerId="ADAL" clId="{D055EE43-6585-4D9C-BADE-04A515CD9EC5}" dt="2025-08-11T20:40:38.342" v="3060" actId="207"/>
        <pc:sldMkLst>
          <pc:docMk/>
          <pc:sldMk cId="2706510687" sldId="455"/>
        </pc:sldMkLst>
        <pc:spChg chg="mod">
          <ac:chgData name="Thompson, Brielle" userId="f0ea580a-03ee-4a63-bd84-436803179175" providerId="ADAL" clId="{D055EE43-6585-4D9C-BADE-04A515CD9EC5}" dt="2025-08-11T20:40:38.342" v="3060" actId="207"/>
          <ac:spMkLst>
            <pc:docMk/>
            <pc:sldMk cId="2706510687" sldId="455"/>
            <ac:spMk id="452" creationId="{F70BE7C0-82EE-F663-B22D-7C008AC3ED30}"/>
          </ac:spMkLst>
        </pc:spChg>
        <pc:spChg chg="mod">
          <ac:chgData name="Thompson, Brielle" userId="f0ea580a-03ee-4a63-bd84-436803179175" providerId="ADAL" clId="{D055EE43-6585-4D9C-BADE-04A515CD9EC5}" dt="2025-08-11T20:40:16.472" v="3057"/>
          <ac:spMkLst>
            <pc:docMk/>
            <pc:sldMk cId="2706510687" sldId="455"/>
            <ac:spMk id="453" creationId="{BF94BDF5-3D5D-6346-C3CF-76FD1D03F09F}"/>
          </ac:spMkLst>
        </pc:spChg>
      </pc:sldChg>
      <pc:sldChg chg="modSp add mod">
        <pc:chgData name="Thompson, Brielle" userId="f0ea580a-03ee-4a63-bd84-436803179175" providerId="ADAL" clId="{D055EE43-6585-4D9C-BADE-04A515CD9EC5}" dt="2025-08-11T20:41:11.447" v="3072" actId="207"/>
        <pc:sldMkLst>
          <pc:docMk/>
          <pc:sldMk cId="1584873583" sldId="456"/>
        </pc:sldMkLst>
        <pc:spChg chg="mod">
          <ac:chgData name="Thompson, Brielle" userId="f0ea580a-03ee-4a63-bd84-436803179175" providerId="ADAL" clId="{D055EE43-6585-4D9C-BADE-04A515CD9EC5}" dt="2025-08-11T20:41:11.447" v="3072" actId="207"/>
          <ac:spMkLst>
            <pc:docMk/>
            <pc:sldMk cId="1584873583" sldId="456"/>
            <ac:spMk id="452" creationId="{55D97468-8339-FDD0-AB51-8BDCBEDB23FA}"/>
          </ac:spMkLst>
        </pc:spChg>
        <pc:spChg chg="mod">
          <ac:chgData name="Thompson, Brielle" userId="f0ea580a-03ee-4a63-bd84-436803179175" providerId="ADAL" clId="{D055EE43-6585-4D9C-BADE-04A515CD9EC5}" dt="2025-08-11T20:40:53.767" v="3069" actId="20577"/>
          <ac:spMkLst>
            <pc:docMk/>
            <pc:sldMk cId="1584873583" sldId="456"/>
            <ac:spMk id="453" creationId="{6FBAEC61-A20B-38EF-8850-B4C2DC5A0C88}"/>
          </ac:spMkLst>
        </pc:spChg>
      </pc:sldChg>
      <pc:sldChg chg="modSp add mod">
        <pc:chgData name="Thompson, Brielle" userId="f0ea580a-03ee-4a63-bd84-436803179175" providerId="ADAL" clId="{D055EE43-6585-4D9C-BADE-04A515CD9EC5}" dt="2025-08-11T20:41:38.475" v="3094" actId="207"/>
        <pc:sldMkLst>
          <pc:docMk/>
          <pc:sldMk cId="2114799925" sldId="457"/>
        </pc:sldMkLst>
        <pc:spChg chg="mod">
          <ac:chgData name="Thompson, Brielle" userId="f0ea580a-03ee-4a63-bd84-436803179175" providerId="ADAL" clId="{D055EE43-6585-4D9C-BADE-04A515CD9EC5}" dt="2025-08-11T20:41:38.475" v="3094" actId="207"/>
          <ac:spMkLst>
            <pc:docMk/>
            <pc:sldMk cId="2114799925" sldId="457"/>
            <ac:spMk id="452" creationId="{DC404BAB-60D6-198E-2B48-23B64B756B45}"/>
          </ac:spMkLst>
        </pc:spChg>
        <pc:spChg chg="mod">
          <ac:chgData name="Thompson, Brielle" userId="f0ea580a-03ee-4a63-bd84-436803179175" providerId="ADAL" clId="{D055EE43-6585-4D9C-BADE-04A515CD9EC5}" dt="2025-08-11T20:41:22.605" v="3092" actId="20577"/>
          <ac:spMkLst>
            <pc:docMk/>
            <pc:sldMk cId="2114799925" sldId="457"/>
            <ac:spMk id="453" creationId="{FE0C8B03-03C4-3466-90A4-9A5B3CDF5CC6}"/>
          </ac:spMkLst>
        </pc:spChg>
      </pc:sldChg>
      <pc:sldChg chg="modSp add mod">
        <pc:chgData name="Thompson, Brielle" userId="f0ea580a-03ee-4a63-bd84-436803179175" providerId="ADAL" clId="{D055EE43-6585-4D9C-BADE-04A515CD9EC5}" dt="2025-08-11T20:42:04.835" v="3110" actId="207"/>
        <pc:sldMkLst>
          <pc:docMk/>
          <pc:sldMk cId="3211140333" sldId="458"/>
        </pc:sldMkLst>
        <pc:spChg chg="mod">
          <ac:chgData name="Thompson, Brielle" userId="f0ea580a-03ee-4a63-bd84-436803179175" providerId="ADAL" clId="{D055EE43-6585-4D9C-BADE-04A515CD9EC5}" dt="2025-08-11T20:42:04.835" v="3110" actId="207"/>
          <ac:spMkLst>
            <pc:docMk/>
            <pc:sldMk cId="3211140333" sldId="458"/>
            <ac:spMk id="452" creationId="{45E26AC3-32C8-E97E-9BA2-6D29790D7582}"/>
          </ac:spMkLst>
        </pc:spChg>
        <pc:spChg chg="mod">
          <ac:chgData name="Thompson, Brielle" userId="f0ea580a-03ee-4a63-bd84-436803179175" providerId="ADAL" clId="{D055EE43-6585-4D9C-BADE-04A515CD9EC5}" dt="2025-08-11T20:41:50.523" v="3108" actId="14100"/>
          <ac:spMkLst>
            <pc:docMk/>
            <pc:sldMk cId="3211140333" sldId="458"/>
            <ac:spMk id="453" creationId="{BD0DEA6A-48E2-1DFD-F49C-4EBBBE636BD8}"/>
          </ac:spMkLst>
        </pc:spChg>
      </pc:sldChg>
      <pc:sldChg chg="modSp new mod setBg">
        <pc:chgData name="Thompson, Brielle" userId="f0ea580a-03ee-4a63-bd84-436803179175" providerId="ADAL" clId="{D055EE43-6585-4D9C-BADE-04A515CD9EC5}" dt="2025-08-11T21:59:48.560" v="3734"/>
        <pc:sldMkLst>
          <pc:docMk/>
          <pc:sldMk cId="3019933041" sldId="459"/>
        </pc:sldMkLst>
        <pc:spChg chg="mod">
          <ac:chgData name="Thompson, Brielle" userId="f0ea580a-03ee-4a63-bd84-436803179175" providerId="ADAL" clId="{D055EE43-6585-4D9C-BADE-04A515CD9EC5}" dt="2025-08-11T20:52:18.722" v="3320" actId="27636"/>
          <ac:spMkLst>
            <pc:docMk/>
            <pc:sldMk cId="3019933041" sldId="459"/>
            <ac:spMk id="2" creationId="{137ED602-EC27-67AB-41A7-EA2E6E2F1A3F}"/>
          </ac:spMkLst>
        </pc:spChg>
        <pc:spChg chg="mod">
          <ac:chgData name="Thompson, Brielle" userId="f0ea580a-03ee-4a63-bd84-436803179175" providerId="ADAL" clId="{D055EE43-6585-4D9C-BADE-04A515CD9EC5}" dt="2025-08-11T21:59:44.411" v="3733" actId="27636"/>
          <ac:spMkLst>
            <pc:docMk/>
            <pc:sldMk cId="3019933041" sldId="459"/>
            <ac:spMk id="3" creationId="{532F6CCB-9497-D52A-E563-EA564D079580}"/>
          </ac:spMkLst>
        </pc:spChg>
      </pc:sldChg>
      <pc:sldChg chg="addSp delSp modSp add mod modAnim">
        <pc:chgData name="Thompson, Brielle" userId="f0ea580a-03ee-4a63-bd84-436803179175" providerId="ADAL" clId="{D055EE43-6585-4D9C-BADE-04A515CD9EC5}" dt="2025-08-12T16:23:23.373" v="5766"/>
        <pc:sldMkLst>
          <pc:docMk/>
          <pc:sldMk cId="365282687" sldId="460"/>
        </pc:sldMkLst>
        <pc:spChg chg="mod">
          <ac:chgData name="Thompson, Brielle" userId="f0ea580a-03ee-4a63-bd84-436803179175" providerId="ADAL" clId="{D055EE43-6585-4D9C-BADE-04A515CD9EC5}" dt="2025-08-12T14:56:04.010" v="4526" actId="20577"/>
          <ac:spMkLst>
            <pc:docMk/>
            <pc:sldMk cId="365282687" sldId="460"/>
            <ac:spMk id="3" creationId="{968DF745-C71D-AABD-3117-50714C14CAE4}"/>
          </ac:spMkLst>
        </pc:spChg>
        <pc:picChg chg="add mod">
          <ac:chgData name="Thompson, Brielle" userId="f0ea580a-03ee-4a63-bd84-436803179175" providerId="ADAL" clId="{D055EE43-6585-4D9C-BADE-04A515CD9EC5}" dt="2025-08-12T15:51:58.246" v="4541" actId="1076"/>
          <ac:picMkLst>
            <pc:docMk/>
            <pc:sldMk cId="365282687" sldId="460"/>
            <ac:picMk id="6" creationId="{75A0863A-133B-573A-EE84-811E4D236148}"/>
          </ac:picMkLst>
        </pc:picChg>
        <pc:picChg chg="add mod ord modCrop">
          <ac:chgData name="Thompson, Brielle" userId="f0ea580a-03ee-4a63-bd84-436803179175" providerId="ADAL" clId="{D055EE43-6585-4D9C-BADE-04A515CD9EC5}" dt="2025-08-12T15:51:53.942" v="4539" actId="29295"/>
          <ac:picMkLst>
            <pc:docMk/>
            <pc:sldMk cId="365282687" sldId="460"/>
            <ac:picMk id="7" creationId="{BED87891-8A63-3366-CDC8-B7A4EF66EE94}"/>
          </ac:picMkLst>
        </pc:picChg>
      </pc:sldChg>
      <pc:sldChg chg="addSp delSp modSp new mod">
        <pc:chgData name="Thompson, Brielle" userId="f0ea580a-03ee-4a63-bd84-436803179175" providerId="ADAL" clId="{D055EE43-6585-4D9C-BADE-04A515CD9EC5}" dt="2025-08-12T18:16:02.363" v="5929" actId="1036"/>
        <pc:sldMkLst>
          <pc:docMk/>
          <pc:sldMk cId="492697286" sldId="461"/>
        </pc:sldMkLst>
        <pc:spChg chg="mod">
          <ac:chgData name="Thompson, Brielle" userId="f0ea580a-03ee-4a63-bd84-436803179175" providerId="ADAL" clId="{D055EE43-6585-4D9C-BADE-04A515CD9EC5}" dt="2025-08-12T18:11:08.272" v="5850" actId="26606"/>
          <ac:spMkLst>
            <pc:docMk/>
            <pc:sldMk cId="492697286" sldId="461"/>
            <ac:spMk id="2" creationId="{C405F4BE-0ECA-1E8B-985A-8BE619C2444D}"/>
          </ac:spMkLst>
        </pc:spChg>
        <pc:spChg chg="add mod">
          <ac:chgData name="Thompson, Brielle" userId="f0ea580a-03ee-4a63-bd84-436803179175" providerId="ADAL" clId="{D055EE43-6585-4D9C-BADE-04A515CD9EC5}" dt="2025-08-12T18:11:16.102" v="5854"/>
          <ac:spMkLst>
            <pc:docMk/>
            <pc:sldMk cId="492697286" sldId="461"/>
            <ac:spMk id="5" creationId="{87BB3AA8-12E3-D666-29B7-29BDA464A651}"/>
          </ac:spMkLst>
        </pc:spChg>
        <pc:spChg chg="add mod">
          <ac:chgData name="Thompson, Brielle" userId="f0ea580a-03ee-4a63-bd84-436803179175" providerId="ADAL" clId="{D055EE43-6585-4D9C-BADE-04A515CD9EC5}" dt="2025-08-12T18:13:36.677" v="5881" actId="1076"/>
          <ac:spMkLst>
            <pc:docMk/>
            <pc:sldMk cId="492697286" sldId="461"/>
            <ac:spMk id="7" creationId="{0B2AEE18-E6FE-5ECD-1340-809FB73741BF}"/>
          </ac:spMkLst>
        </pc:spChg>
        <pc:spChg chg="add mod">
          <ac:chgData name="Thompson, Brielle" userId="f0ea580a-03ee-4a63-bd84-436803179175" providerId="ADAL" clId="{D055EE43-6585-4D9C-BADE-04A515CD9EC5}" dt="2025-08-12T18:16:02.363" v="5929" actId="1036"/>
          <ac:spMkLst>
            <pc:docMk/>
            <pc:sldMk cId="492697286" sldId="461"/>
            <ac:spMk id="9" creationId="{1B5EBAA1-21D6-E35C-2CC6-7DBEBC10E037}"/>
          </ac:spMkLst>
        </pc:spChg>
        <pc:picChg chg="add mod">
          <ac:chgData name="Thompson, Brielle" userId="f0ea580a-03ee-4a63-bd84-436803179175" providerId="ADAL" clId="{D055EE43-6585-4D9C-BADE-04A515CD9EC5}" dt="2025-08-12T18:12:12.459" v="5865" actId="1076"/>
          <ac:picMkLst>
            <pc:docMk/>
            <pc:sldMk cId="492697286" sldId="461"/>
            <ac:picMk id="4" creationId="{D3440D5E-BE65-89C1-AF8F-DDAC6B333DF8}"/>
          </ac:picMkLst>
        </pc:picChg>
      </pc:sldChg>
      <pc:sldChg chg="addSp delSp modSp add del mod">
        <pc:chgData name="Thompson, Brielle" userId="f0ea580a-03ee-4a63-bd84-436803179175" providerId="ADAL" clId="{D055EE43-6585-4D9C-BADE-04A515CD9EC5}" dt="2025-08-12T18:13:56.092" v="5892" actId="47"/>
        <pc:sldMkLst>
          <pc:docMk/>
          <pc:sldMk cId="3190656897" sldId="462"/>
        </pc:sldMkLst>
      </pc:sldChg>
      <pc:sldChg chg="addSp delSp modSp add mod">
        <pc:chgData name="Thompson, Brielle" userId="f0ea580a-03ee-4a63-bd84-436803179175" providerId="ADAL" clId="{D055EE43-6585-4D9C-BADE-04A515CD9EC5}" dt="2025-08-12T18:16:20.198" v="5933"/>
        <pc:sldMkLst>
          <pc:docMk/>
          <pc:sldMk cId="411440384" sldId="463"/>
        </pc:sldMkLst>
        <pc:spChg chg="mod">
          <ac:chgData name="Thompson, Brielle" userId="f0ea580a-03ee-4a63-bd84-436803179175" providerId="ADAL" clId="{D055EE43-6585-4D9C-BADE-04A515CD9EC5}" dt="2025-08-12T18:13:50.845" v="5890" actId="20577"/>
          <ac:spMkLst>
            <pc:docMk/>
            <pc:sldMk cId="411440384" sldId="463"/>
            <ac:spMk id="2" creationId="{957D5DA1-3D95-6EDE-4EA2-EE98DBC1E19E}"/>
          </ac:spMkLst>
        </pc:spChg>
        <pc:spChg chg="add mod">
          <ac:chgData name="Thompson, Brielle" userId="f0ea580a-03ee-4a63-bd84-436803179175" providerId="ADAL" clId="{D055EE43-6585-4D9C-BADE-04A515CD9EC5}" dt="2025-08-12T18:16:20.198" v="5933"/>
          <ac:spMkLst>
            <pc:docMk/>
            <pc:sldMk cId="411440384" sldId="463"/>
            <ac:spMk id="6" creationId="{4FA4ABE1-D224-B734-4086-50ABBB7D7F54}"/>
          </ac:spMkLst>
        </pc:spChg>
        <pc:picChg chg="add mod">
          <ac:chgData name="Thompson, Brielle" userId="f0ea580a-03ee-4a63-bd84-436803179175" providerId="ADAL" clId="{D055EE43-6585-4D9C-BADE-04A515CD9EC5}" dt="2025-08-12T18:13:48.816" v="5889" actId="1076"/>
          <ac:picMkLst>
            <pc:docMk/>
            <pc:sldMk cId="411440384" sldId="463"/>
            <ac:picMk id="3" creationId="{5E2AEF80-D477-DD1F-38AB-32CDD76C1B81}"/>
          </ac:picMkLst>
        </pc:picChg>
      </pc:sldChg>
      <pc:sldChg chg="addSp delSp modSp add mod">
        <pc:chgData name="Thompson, Brielle" userId="f0ea580a-03ee-4a63-bd84-436803179175" providerId="ADAL" clId="{D055EE43-6585-4D9C-BADE-04A515CD9EC5}" dt="2025-08-12T18:16:36.916" v="5935"/>
        <pc:sldMkLst>
          <pc:docMk/>
          <pc:sldMk cId="2431553106" sldId="464"/>
        </pc:sldMkLst>
        <pc:spChg chg="mod">
          <ac:chgData name="Thompson, Brielle" userId="f0ea580a-03ee-4a63-bd84-436803179175" providerId="ADAL" clId="{D055EE43-6585-4D9C-BADE-04A515CD9EC5}" dt="2025-08-12T18:13:58.716" v="5893" actId="20577"/>
          <ac:spMkLst>
            <pc:docMk/>
            <pc:sldMk cId="2431553106" sldId="464"/>
            <ac:spMk id="2" creationId="{EE9CB131-9AE4-18D1-2306-B6CBC0F7261E}"/>
          </ac:spMkLst>
        </pc:spChg>
        <pc:spChg chg="add mod">
          <ac:chgData name="Thompson, Brielle" userId="f0ea580a-03ee-4a63-bd84-436803179175" providerId="ADAL" clId="{D055EE43-6585-4D9C-BADE-04A515CD9EC5}" dt="2025-08-12T18:16:36.916" v="5935"/>
          <ac:spMkLst>
            <pc:docMk/>
            <pc:sldMk cId="2431553106" sldId="464"/>
            <ac:spMk id="6" creationId="{70E23F98-EC66-FAE0-02FE-FC4A647BC347}"/>
          </ac:spMkLst>
        </pc:spChg>
        <pc:picChg chg="add mod">
          <ac:chgData name="Thompson, Brielle" userId="f0ea580a-03ee-4a63-bd84-436803179175" providerId="ADAL" clId="{D055EE43-6585-4D9C-BADE-04A515CD9EC5}" dt="2025-08-12T18:14:28.546" v="5898" actId="1076"/>
          <ac:picMkLst>
            <pc:docMk/>
            <pc:sldMk cId="2431553106" sldId="464"/>
            <ac:picMk id="4" creationId="{7CDB6667-0BCC-89A8-409C-F5E4763F7EF2}"/>
          </ac:picMkLst>
        </pc:picChg>
      </pc:sldChg>
      <pc:sldChg chg="addSp delSp modSp add mod">
        <pc:chgData name="Thompson, Brielle" userId="f0ea580a-03ee-4a63-bd84-436803179175" providerId="ADAL" clId="{D055EE43-6585-4D9C-BADE-04A515CD9EC5}" dt="2025-08-12T18:16:52.923" v="5937"/>
        <pc:sldMkLst>
          <pc:docMk/>
          <pc:sldMk cId="2470410493" sldId="465"/>
        </pc:sldMkLst>
        <pc:spChg chg="mod">
          <ac:chgData name="Thompson, Brielle" userId="f0ea580a-03ee-4a63-bd84-436803179175" providerId="ADAL" clId="{D055EE43-6585-4D9C-BADE-04A515CD9EC5}" dt="2025-08-12T18:14:33.125" v="5900" actId="20577"/>
          <ac:spMkLst>
            <pc:docMk/>
            <pc:sldMk cId="2470410493" sldId="465"/>
            <ac:spMk id="2" creationId="{12C2EE9F-AE2B-2183-11ED-95431361AB36}"/>
          </ac:spMkLst>
        </pc:spChg>
        <pc:spChg chg="add mod">
          <ac:chgData name="Thompson, Brielle" userId="f0ea580a-03ee-4a63-bd84-436803179175" providerId="ADAL" clId="{D055EE43-6585-4D9C-BADE-04A515CD9EC5}" dt="2025-08-12T18:16:52.923" v="5937"/>
          <ac:spMkLst>
            <pc:docMk/>
            <pc:sldMk cId="2470410493" sldId="465"/>
            <ac:spMk id="6" creationId="{B4B9913E-E818-447E-ECE8-925BCA080BAE}"/>
          </ac:spMkLst>
        </pc:spChg>
        <pc:picChg chg="add mod">
          <ac:chgData name="Thompson, Brielle" userId="f0ea580a-03ee-4a63-bd84-436803179175" providerId="ADAL" clId="{D055EE43-6585-4D9C-BADE-04A515CD9EC5}" dt="2025-08-12T18:15:29.301" v="5904" actId="1076"/>
          <ac:picMkLst>
            <pc:docMk/>
            <pc:sldMk cId="2470410493" sldId="465"/>
            <ac:picMk id="3" creationId="{044CF1CF-4A0F-A0E6-15C0-E00D225D224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8796C-84E5-4B6B-9CF7-B61E4C15B5E0}"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85AC4E0-BF2D-4AD8-8D3B-2D6E3819ABC4}">
      <dgm:prSet custT="1"/>
      <dgm:spPr/>
      <dgm:t>
        <a:bodyPr/>
        <a:lstStyle/>
        <a:p>
          <a:pPr>
            <a:lnSpc>
              <a:spcPct val="100000"/>
            </a:lnSpc>
          </a:pPr>
          <a:r>
            <a:rPr lang="en-US" sz="3200" b="1" dirty="0"/>
            <a:t>Next week: </a:t>
          </a:r>
          <a:r>
            <a:rPr lang="en-US" sz="3200" b="0" u="sng" dirty="0"/>
            <a:t>O</a:t>
          </a:r>
          <a:r>
            <a:rPr lang="en-US" sz="3200" dirty="0"/>
            <a:t> step of </a:t>
          </a:r>
          <a:r>
            <a:rPr lang="en-US" sz="3200" b="0" u="none" dirty="0" err="1"/>
            <a:t>Pr</a:t>
          </a:r>
          <a:r>
            <a:rPr lang="en-US" sz="3200" u="sng" dirty="0" err="1"/>
            <a:t>O</a:t>
          </a:r>
          <a:r>
            <a:rPr lang="en-US" sz="3200" dirty="0" err="1"/>
            <a:t>ACT</a:t>
          </a:r>
          <a:endParaRPr lang="en-US" sz="3200" dirty="0"/>
        </a:p>
      </dgm:t>
    </dgm:pt>
    <dgm:pt modelId="{36C2114D-F4EA-42E7-814C-72914715A2A4}" type="parTrans" cxnId="{6811D09C-7CAC-4829-880E-1C2C940E1881}">
      <dgm:prSet/>
      <dgm:spPr/>
      <dgm:t>
        <a:bodyPr/>
        <a:lstStyle/>
        <a:p>
          <a:endParaRPr lang="en-US"/>
        </a:p>
      </dgm:t>
    </dgm:pt>
    <dgm:pt modelId="{FB2191A4-4516-4618-9786-89D3A73692B0}" type="sibTrans" cxnId="{6811D09C-7CAC-4829-880E-1C2C940E1881}">
      <dgm:prSet/>
      <dgm:spPr/>
      <dgm:t>
        <a:bodyPr/>
        <a:lstStyle/>
        <a:p>
          <a:endParaRPr lang="en-US"/>
        </a:p>
      </dgm:t>
    </dgm:pt>
    <dgm:pt modelId="{0A3C7FC9-664A-4038-A0D3-B06A5E396FBA}">
      <dgm:prSet custT="1"/>
      <dgm:spPr/>
      <dgm:t>
        <a:bodyPr/>
        <a:lstStyle/>
        <a:p>
          <a:pPr>
            <a:lnSpc>
              <a:spcPct val="100000"/>
            </a:lnSpc>
          </a:pPr>
          <a:r>
            <a:rPr lang="en-US" sz="3200" b="1" dirty="0"/>
            <a:t>Weekly: </a:t>
          </a:r>
          <a:r>
            <a:rPr lang="en-US" sz="3200" dirty="0"/>
            <a:t>Work through a step of the </a:t>
          </a:r>
          <a:r>
            <a:rPr lang="en-US" sz="3200" dirty="0" err="1"/>
            <a:t>PrOACT</a:t>
          </a:r>
          <a:r>
            <a:rPr lang="en-US" sz="3200" dirty="0"/>
            <a:t> process/ learn extra tools</a:t>
          </a:r>
        </a:p>
      </dgm:t>
    </dgm:pt>
    <dgm:pt modelId="{82FE7222-0AB0-4379-B7C9-AF298ABCAA86}" type="parTrans" cxnId="{3C8F8CC0-D43F-47FF-B1EE-19524A265068}">
      <dgm:prSet/>
      <dgm:spPr/>
      <dgm:t>
        <a:bodyPr/>
        <a:lstStyle/>
        <a:p>
          <a:endParaRPr lang="en-US"/>
        </a:p>
      </dgm:t>
    </dgm:pt>
    <dgm:pt modelId="{B0939ACD-34C2-4364-ADDE-02ECD203C97D}" type="sibTrans" cxnId="{3C8F8CC0-D43F-47FF-B1EE-19524A265068}">
      <dgm:prSet/>
      <dgm:spPr/>
      <dgm:t>
        <a:bodyPr/>
        <a:lstStyle/>
        <a:p>
          <a:endParaRPr lang="en-US"/>
        </a:p>
      </dgm:t>
    </dgm:pt>
    <dgm:pt modelId="{DA0018A9-3520-4B96-9371-0496D8FEBFC0}">
      <dgm:prSet custT="1"/>
      <dgm:spPr/>
      <dgm:t>
        <a:bodyPr/>
        <a:lstStyle/>
        <a:p>
          <a:pPr>
            <a:lnSpc>
              <a:spcPct val="100000"/>
            </a:lnSpc>
          </a:pPr>
          <a:r>
            <a:rPr lang="en-US" sz="3200" b="1" dirty="0"/>
            <a:t>Last week of class: </a:t>
          </a:r>
        </a:p>
      </dgm:t>
    </dgm:pt>
    <dgm:pt modelId="{B2987A38-1220-4A97-8E35-F999B371BE6D}" type="parTrans" cxnId="{591D11CB-FE98-4C50-B75D-8EB3C81F5D85}">
      <dgm:prSet/>
      <dgm:spPr/>
      <dgm:t>
        <a:bodyPr/>
        <a:lstStyle/>
        <a:p>
          <a:endParaRPr lang="en-US"/>
        </a:p>
      </dgm:t>
    </dgm:pt>
    <dgm:pt modelId="{31CE782F-5FA8-49BE-A4CA-59856909600E}" type="sibTrans" cxnId="{591D11CB-FE98-4C50-B75D-8EB3C81F5D85}">
      <dgm:prSet/>
      <dgm:spPr/>
      <dgm:t>
        <a:bodyPr/>
        <a:lstStyle/>
        <a:p>
          <a:endParaRPr lang="en-US"/>
        </a:p>
      </dgm:t>
    </dgm:pt>
    <dgm:pt modelId="{9F705E52-9093-4C8E-B216-0709DF65E169}">
      <dgm:prSet custT="1"/>
      <dgm:spPr/>
      <dgm:t>
        <a:bodyPr/>
        <a:lstStyle/>
        <a:p>
          <a:pPr>
            <a:lnSpc>
              <a:spcPct val="100000"/>
            </a:lnSpc>
          </a:pPr>
          <a:r>
            <a:rPr lang="en-US" sz="2000" dirty="0"/>
            <a:t>Elevator pitch of your research project in terms of SDM/</a:t>
          </a:r>
          <a:r>
            <a:rPr lang="en-US" sz="2000" dirty="0" err="1"/>
            <a:t>PrOACT</a:t>
          </a:r>
          <a:endParaRPr lang="en-US" sz="2000" dirty="0"/>
        </a:p>
      </dgm:t>
    </dgm:pt>
    <dgm:pt modelId="{7C1C12F0-84DB-4477-9D86-71A9B2690EFC}" type="parTrans" cxnId="{4FFB0D22-5F34-45C8-91BA-560CF9DE4E0C}">
      <dgm:prSet/>
      <dgm:spPr/>
      <dgm:t>
        <a:bodyPr/>
        <a:lstStyle/>
        <a:p>
          <a:endParaRPr lang="en-US"/>
        </a:p>
      </dgm:t>
    </dgm:pt>
    <dgm:pt modelId="{2EE430DF-101F-4D79-B87B-8A92BEA66DB2}" type="sibTrans" cxnId="{4FFB0D22-5F34-45C8-91BA-560CF9DE4E0C}">
      <dgm:prSet/>
      <dgm:spPr/>
      <dgm:t>
        <a:bodyPr/>
        <a:lstStyle/>
        <a:p>
          <a:endParaRPr lang="en-US"/>
        </a:p>
      </dgm:t>
    </dgm:pt>
    <dgm:pt modelId="{A7265913-BBC5-4E62-8EAF-55FE1358B0EA}">
      <dgm:prSet custT="1"/>
      <dgm:spPr/>
      <dgm:t>
        <a:bodyPr/>
        <a:lstStyle/>
        <a:p>
          <a:pPr>
            <a:lnSpc>
              <a:spcPct val="100000"/>
            </a:lnSpc>
          </a:pPr>
          <a:r>
            <a:rPr lang="en-US" sz="1400" dirty="0"/>
            <a:t>Note: Abridged </a:t>
          </a:r>
          <a:r>
            <a:rPr lang="en-US" sz="1400" dirty="0" err="1"/>
            <a:t>PrOACT</a:t>
          </a:r>
          <a:r>
            <a:rPr lang="en-US" sz="1400" dirty="0"/>
            <a:t> story slides with a star on the upper right are good examples to use for your presentation</a:t>
          </a:r>
        </a:p>
      </dgm:t>
    </dgm:pt>
    <dgm:pt modelId="{081163EE-0239-4D9B-945C-74666461A5A8}" type="parTrans" cxnId="{B0BD32DC-C0D9-48B2-BBA2-5C0726DFA2B3}">
      <dgm:prSet/>
      <dgm:spPr/>
      <dgm:t>
        <a:bodyPr/>
        <a:lstStyle/>
        <a:p>
          <a:endParaRPr lang="en-US"/>
        </a:p>
      </dgm:t>
    </dgm:pt>
    <dgm:pt modelId="{A325A3FE-1229-4750-A878-295119C1821A}" type="sibTrans" cxnId="{B0BD32DC-C0D9-48B2-BBA2-5C0726DFA2B3}">
      <dgm:prSet/>
      <dgm:spPr/>
      <dgm:t>
        <a:bodyPr/>
        <a:lstStyle/>
        <a:p>
          <a:endParaRPr lang="en-US"/>
        </a:p>
      </dgm:t>
    </dgm:pt>
    <dgm:pt modelId="{A056BA46-47B7-47AC-9D2C-2F76BB1B8416}" type="pres">
      <dgm:prSet presAssocID="{E388796C-84E5-4B6B-9CF7-B61E4C15B5E0}" presName="root" presStyleCnt="0">
        <dgm:presLayoutVars>
          <dgm:dir/>
          <dgm:resizeHandles val="exact"/>
        </dgm:presLayoutVars>
      </dgm:prSet>
      <dgm:spPr/>
    </dgm:pt>
    <dgm:pt modelId="{90A2CCA3-0102-4E3E-9F59-4F8F7CF06D07}" type="pres">
      <dgm:prSet presAssocID="{485AC4E0-BF2D-4AD8-8D3B-2D6E3819ABC4}" presName="compNode" presStyleCnt="0"/>
      <dgm:spPr/>
    </dgm:pt>
    <dgm:pt modelId="{A886FE22-7F7E-4337-AD20-62FF324B593F}" type="pres">
      <dgm:prSet presAssocID="{485AC4E0-BF2D-4AD8-8D3B-2D6E3819ABC4}" presName="bgRect" presStyleLbl="bgShp" presStyleIdx="0" presStyleCnt="3"/>
      <dgm:spPr/>
    </dgm:pt>
    <dgm:pt modelId="{E5A847E8-FF40-4218-94DC-831EF4B68C67}" type="pres">
      <dgm:prSet presAssocID="{485AC4E0-BF2D-4AD8-8D3B-2D6E3819ABC4}" presName="iconRect" presStyleLbl="node1" presStyleIdx="0" presStyleCnt="3" custScaleX="133760" custScaleY="13376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st Forward with solid fill"/>
        </a:ext>
      </dgm:extLst>
    </dgm:pt>
    <dgm:pt modelId="{E5BBB292-B7A2-414E-8522-828D1446F604}" type="pres">
      <dgm:prSet presAssocID="{485AC4E0-BF2D-4AD8-8D3B-2D6E3819ABC4}" presName="spaceRect" presStyleCnt="0"/>
      <dgm:spPr/>
    </dgm:pt>
    <dgm:pt modelId="{DCA50BE1-2C9D-4204-9EB2-5DFDA3ED5B58}" type="pres">
      <dgm:prSet presAssocID="{485AC4E0-BF2D-4AD8-8D3B-2D6E3819ABC4}" presName="parTx" presStyleLbl="revTx" presStyleIdx="0" presStyleCnt="4">
        <dgm:presLayoutVars>
          <dgm:chMax val="0"/>
          <dgm:chPref val="0"/>
        </dgm:presLayoutVars>
      </dgm:prSet>
      <dgm:spPr/>
    </dgm:pt>
    <dgm:pt modelId="{11A8245E-4320-4D39-977C-84693DCEC798}" type="pres">
      <dgm:prSet presAssocID="{FB2191A4-4516-4618-9786-89D3A73692B0}" presName="sibTrans" presStyleCnt="0"/>
      <dgm:spPr/>
    </dgm:pt>
    <dgm:pt modelId="{308B694A-5365-477C-ADF9-06B6473A8748}" type="pres">
      <dgm:prSet presAssocID="{0A3C7FC9-664A-4038-A0D3-B06A5E396FBA}" presName="compNode" presStyleCnt="0"/>
      <dgm:spPr/>
    </dgm:pt>
    <dgm:pt modelId="{29A47B8D-F73E-4C7D-B2AD-8709DC2C5C63}" type="pres">
      <dgm:prSet presAssocID="{0A3C7FC9-664A-4038-A0D3-B06A5E396FBA}" presName="bgRect" presStyleLbl="bgShp" presStyleIdx="1" presStyleCnt="3" custLinFactNeighborY="-8864"/>
      <dgm:spPr/>
    </dgm:pt>
    <dgm:pt modelId="{7F0201AB-0245-435F-9870-2C4E935E607B}" type="pres">
      <dgm:prSet presAssocID="{0A3C7FC9-664A-4038-A0D3-B06A5E396FBA}" presName="iconRect" presStyleLbl="node1" presStyleIdx="1" presStyleCnt="3" custScaleX="133760" custScaleY="1337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F42501A5-401C-4DFA-B48C-51E7DD340DA5}" type="pres">
      <dgm:prSet presAssocID="{0A3C7FC9-664A-4038-A0D3-B06A5E396FBA}" presName="spaceRect" presStyleCnt="0"/>
      <dgm:spPr/>
    </dgm:pt>
    <dgm:pt modelId="{EB0CAFE2-75BF-4F84-ACB1-CFC9603C0067}" type="pres">
      <dgm:prSet presAssocID="{0A3C7FC9-664A-4038-A0D3-B06A5E396FBA}" presName="parTx" presStyleLbl="revTx" presStyleIdx="1" presStyleCnt="4" custLinFactNeighborX="0" custLinFactNeighborY="-8864">
        <dgm:presLayoutVars>
          <dgm:chMax val="0"/>
          <dgm:chPref val="0"/>
        </dgm:presLayoutVars>
      </dgm:prSet>
      <dgm:spPr/>
    </dgm:pt>
    <dgm:pt modelId="{F26C2E4E-FE27-4565-AD26-5D3B0A87DB12}" type="pres">
      <dgm:prSet presAssocID="{B0939ACD-34C2-4364-ADDE-02ECD203C97D}" presName="sibTrans" presStyleCnt="0"/>
      <dgm:spPr/>
    </dgm:pt>
    <dgm:pt modelId="{ADD5E059-D589-4BD0-AD04-415B6645991C}" type="pres">
      <dgm:prSet presAssocID="{DA0018A9-3520-4B96-9371-0496D8FEBFC0}" presName="compNode" presStyleCnt="0"/>
      <dgm:spPr/>
    </dgm:pt>
    <dgm:pt modelId="{AB7DCEEB-5A1E-47C8-B39D-8FA94337A661}" type="pres">
      <dgm:prSet presAssocID="{DA0018A9-3520-4B96-9371-0496D8FEBFC0}" presName="bgRect" presStyleLbl="bgShp" presStyleIdx="2" presStyleCnt="3"/>
      <dgm:spPr/>
    </dgm:pt>
    <dgm:pt modelId="{4BDBD8EA-A81F-4209-94D3-346420AE14CE}" type="pres">
      <dgm:prSet presAssocID="{DA0018A9-3520-4B96-9371-0496D8FEBFC0}" presName="iconRect" presStyleLbl="node1" presStyleIdx="2" presStyleCnt="3" custScaleX="133760" custScaleY="1337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nd with solid fill"/>
        </a:ext>
      </dgm:extLst>
    </dgm:pt>
    <dgm:pt modelId="{9F69214D-A5AD-493D-AD5E-8A08BCBF5068}" type="pres">
      <dgm:prSet presAssocID="{DA0018A9-3520-4B96-9371-0496D8FEBFC0}" presName="spaceRect" presStyleCnt="0"/>
      <dgm:spPr/>
    </dgm:pt>
    <dgm:pt modelId="{A38F464A-1384-4E4D-B65D-0257C7D56658}" type="pres">
      <dgm:prSet presAssocID="{DA0018A9-3520-4B96-9371-0496D8FEBFC0}" presName="parTx" presStyleLbl="revTx" presStyleIdx="2" presStyleCnt="4">
        <dgm:presLayoutVars>
          <dgm:chMax val="0"/>
          <dgm:chPref val="0"/>
        </dgm:presLayoutVars>
      </dgm:prSet>
      <dgm:spPr/>
    </dgm:pt>
    <dgm:pt modelId="{97E6121F-67FE-4485-9EA8-C21F3419F021}" type="pres">
      <dgm:prSet presAssocID="{DA0018A9-3520-4B96-9371-0496D8FEBFC0}" presName="desTx" presStyleLbl="revTx" presStyleIdx="3" presStyleCnt="4" custScaleX="115697" custLinFactNeighborX="-21175" custLinFactNeighborY="0">
        <dgm:presLayoutVars/>
      </dgm:prSet>
      <dgm:spPr/>
    </dgm:pt>
  </dgm:ptLst>
  <dgm:cxnLst>
    <dgm:cxn modelId="{57CD8220-ECA0-42B3-A714-EA9CF38F3144}" type="presOf" srcId="{0A3C7FC9-664A-4038-A0D3-B06A5E396FBA}" destId="{EB0CAFE2-75BF-4F84-ACB1-CFC9603C0067}" srcOrd="0" destOrd="0" presId="urn:microsoft.com/office/officeart/2018/2/layout/IconVerticalSolidList"/>
    <dgm:cxn modelId="{4FFB0D22-5F34-45C8-91BA-560CF9DE4E0C}" srcId="{DA0018A9-3520-4B96-9371-0496D8FEBFC0}" destId="{9F705E52-9093-4C8E-B216-0709DF65E169}" srcOrd="0" destOrd="0" parTransId="{7C1C12F0-84DB-4477-9D86-71A9B2690EFC}" sibTransId="{2EE430DF-101F-4D79-B87B-8A92BEA66DB2}"/>
    <dgm:cxn modelId="{77ED452A-E717-47DF-B421-3C24BF748B0A}" type="presOf" srcId="{9F705E52-9093-4C8E-B216-0709DF65E169}" destId="{97E6121F-67FE-4485-9EA8-C21F3419F021}" srcOrd="0" destOrd="0" presId="urn:microsoft.com/office/officeart/2018/2/layout/IconVerticalSolidList"/>
    <dgm:cxn modelId="{F9084044-A743-4F40-A07C-327386BBB7A5}" type="presOf" srcId="{E388796C-84E5-4B6B-9CF7-B61E4C15B5E0}" destId="{A056BA46-47B7-47AC-9D2C-2F76BB1B8416}" srcOrd="0" destOrd="0" presId="urn:microsoft.com/office/officeart/2018/2/layout/IconVerticalSolidList"/>
    <dgm:cxn modelId="{6811D09C-7CAC-4829-880E-1C2C940E1881}" srcId="{E388796C-84E5-4B6B-9CF7-B61E4C15B5E0}" destId="{485AC4E0-BF2D-4AD8-8D3B-2D6E3819ABC4}" srcOrd="0" destOrd="0" parTransId="{36C2114D-F4EA-42E7-814C-72914715A2A4}" sibTransId="{FB2191A4-4516-4618-9786-89D3A73692B0}"/>
    <dgm:cxn modelId="{F06D97AD-CE68-4F7C-A47F-8197A0C9010A}" type="presOf" srcId="{485AC4E0-BF2D-4AD8-8D3B-2D6E3819ABC4}" destId="{DCA50BE1-2C9D-4204-9EB2-5DFDA3ED5B58}" srcOrd="0" destOrd="0" presId="urn:microsoft.com/office/officeart/2018/2/layout/IconVerticalSolidList"/>
    <dgm:cxn modelId="{BE9541B7-6AC6-4813-BCAA-9CF69E030EF7}" type="presOf" srcId="{DA0018A9-3520-4B96-9371-0496D8FEBFC0}" destId="{A38F464A-1384-4E4D-B65D-0257C7D56658}" srcOrd="0" destOrd="0" presId="urn:microsoft.com/office/officeart/2018/2/layout/IconVerticalSolidList"/>
    <dgm:cxn modelId="{3C8F8CC0-D43F-47FF-B1EE-19524A265068}" srcId="{E388796C-84E5-4B6B-9CF7-B61E4C15B5E0}" destId="{0A3C7FC9-664A-4038-A0D3-B06A5E396FBA}" srcOrd="1" destOrd="0" parTransId="{82FE7222-0AB0-4379-B7C9-AF298ABCAA86}" sibTransId="{B0939ACD-34C2-4364-ADDE-02ECD203C97D}"/>
    <dgm:cxn modelId="{591D11CB-FE98-4C50-B75D-8EB3C81F5D85}" srcId="{E388796C-84E5-4B6B-9CF7-B61E4C15B5E0}" destId="{DA0018A9-3520-4B96-9371-0496D8FEBFC0}" srcOrd="2" destOrd="0" parTransId="{B2987A38-1220-4A97-8E35-F999B371BE6D}" sibTransId="{31CE782F-5FA8-49BE-A4CA-59856909600E}"/>
    <dgm:cxn modelId="{B0BD32DC-C0D9-48B2-BBA2-5C0726DFA2B3}" srcId="{DA0018A9-3520-4B96-9371-0496D8FEBFC0}" destId="{A7265913-BBC5-4E62-8EAF-55FE1358B0EA}" srcOrd="1" destOrd="0" parTransId="{081163EE-0239-4D9B-945C-74666461A5A8}" sibTransId="{A325A3FE-1229-4750-A878-295119C1821A}"/>
    <dgm:cxn modelId="{95C47AFE-5561-4986-A591-17FD5A3F8741}" type="presOf" srcId="{A7265913-BBC5-4E62-8EAF-55FE1358B0EA}" destId="{97E6121F-67FE-4485-9EA8-C21F3419F021}" srcOrd="0" destOrd="1" presId="urn:microsoft.com/office/officeart/2018/2/layout/IconVerticalSolidList"/>
    <dgm:cxn modelId="{ECCD9DDB-694F-4E21-A499-1C410AD8A4A2}" type="presParOf" srcId="{A056BA46-47B7-47AC-9D2C-2F76BB1B8416}" destId="{90A2CCA3-0102-4E3E-9F59-4F8F7CF06D07}" srcOrd="0" destOrd="0" presId="urn:microsoft.com/office/officeart/2018/2/layout/IconVerticalSolidList"/>
    <dgm:cxn modelId="{E6AF1CED-4A7C-44A4-A823-E7906E2413D7}" type="presParOf" srcId="{90A2CCA3-0102-4E3E-9F59-4F8F7CF06D07}" destId="{A886FE22-7F7E-4337-AD20-62FF324B593F}" srcOrd="0" destOrd="0" presId="urn:microsoft.com/office/officeart/2018/2/layout/IconVerticalSolidList"/>
    <dgm:cxn modelId="{57F01B90-0EBF-4F8D-A787-DB8C644D6913}" type="presParOf" srcId="{90A2CCA3-0102-4E3E-9F59-4F8F7CF06D07}" destId="{E5A847E8-FF40-4218-94DC-831EF4B68C67}" srcOrd="1" destOrd="0" presId="urn:microsoft.com/office/officeart/2018/2/layout/IconVerticalSolidList"/>
    <dgm:cxn modelId="{C26B7B3C-322B-42A4-933A-D5773746BEA0}" type="presParOf" srcId="{90A2CCA3-0102-4E3E-9F59-4F8F7CF06D07}" destId="{E5BBB292-B7A2-414E-8522-828D1446F604}" srcOrd="2" destOrd="0" presId="urn:microsoft.com/office/officeart/2018/2/layout/IconVerticalSolidList"/>
    <dgm:cxn modelId="{2640E2C5-CAF6-4AF0-99E9-A1B4FCC65F52}" type="presParOf" srcId="{90A2CCA3-0102-4E3E-9F59-4F8F7CF06D07}" destId="{DCA50BE1-2C9D-4204-9EB2-5DFDA3ED5B58}" srcOrd="3" destOrd="0" presId="urn:microsoft.com/office/officeart/2018/2/layout/IconVerticalSolidList"/>
    <dgm:cxn modelId="{8FDB6974-071C-47F3-83C8-9BAD79B1DB92}" type="presParOf" srcId="{A056BA46-47B7-47AC-9D2C-2F76BB1B8416}" destId="{11A8245E-4320-4D39-977C-84693DCEC798}" srcOrd="1" destOrd="0" presId="urn:microsoft.com/office/officeart/2018/2/layout/IconVerticalSolidList"/>
    <dgm:cxn modelId="{ACAA8309-8ADE-4C92-9F9A-365ED4372369}" type="presParOf" srcId="{A056BA46-47B7-47AC-9D2C-2F76BB1B8416}" destId="{308B694A-5365-477C-ADF9-06B6473A8748}" srcOrd="2" destOrd="0" presId="urn:microsoft.com/office/officeart/2018/2/layout/IconVerticalSolidList"/>
    <dgm:cxn modelId="{669718F3-CDA0-414D-AF5E-764A4037498D}" type="presParOf" srcId="{308B694A-5365-477C-ADF9-06B6473A8748}" destId="{29A47B8D-F73E-4C7D-B2AD-8709DC2C5C63}" srcOrd="0" destOrd="0" presId="urn:microsoft.com/office/officeart/2018/2/layout/IconVerticalSolidList"/>
    <dgm:cxn modelId="{3A115BB2-828D-451A-935B-0B672983D112}" type="presParOf" srcId="{308B694A-5365-477C-ADF9-06B6473A8748}" destId="{7F0201AB-0245-435F-9870-2C4E935E607B}" srcOrd="1" destOrd="0" presId="urn:microsoft.com/office/officeart/2018/2/layout/IconVerticalSolidList"/>
    <dgm:cxn modelId="{06D14E18-8C05-4826-8F5A-BA331B43DD92}" type="presParOf" srcId="{308B694A-5365-477C-ADF9-06B6473A8748}" destId="{F42501A5-401C-4DFA-B48C-51E7DD340DA5}" srcOrd="2" destOrd="0" presId="urn:microsoft.com/office/officeart/2018/2/layout/IconVerticalSolidList"/>
    <dgm:cxn modelId="{290960DB-F10A-4DCE-9860-3E1CCC0134E9}" type="presParOf" srcId="{308B694A-5365-477C-ADF9-06B6473A8748}" destId="{EB0CAFE2-75BF-4F84-ACB1-CFC9603C0067}" srcOrd="3" destOrd="0" presId="urn:microsoft.com/office/officeart/2018/2/layout/IconVerticalSolidList"/>
    <dgm:cxn modelId="{854FCD26-0B59-4E95-9C2E-9CF65E4EAD06}" type="presParOf" srcId="{A056BA46-47B7-47AC-9D2C-2F76BB1B8416}" destId="{F26C2E4E-FE27-4565-AD26-5D3B0A87DB12}" srcOrd="3" destOrd="0" presId="urn:microsoft.com/office/officeart/2018/2/layout/IconVerticalSolidList"/>
    <dgm:cxn modelId="{7F306B44-2FBD-4886-AD4D-33B7BFFB8DD3}" type="presParOf" srcId="{A056BA46-47B7-47AC-9D2C-2F76BB1B8416}" destId="{ADD5E059-D589-4BD0-AD04-415B6645991C}" srcOrd="4" destOrd="0" presId="urn:microsoft.com/office/officeart/2018/2/layout/IconVerticalSolidList"/>
    <dgm:cxn modelId="{EB2AC1F6-3637-456F-8294-3EEA1244AA17}" type="presParOf" srcId="{ADD5E059-D589-4BD0-AD04-415B6645991C}" destId="{AB7DCEEB-5A1E-47C8-B39D-8FA94337A661}" srcOrd="0" destOrd="0" presId="urn:microsoft.com/office/officeart/2018/2/layout/IconVerticalSolidList"/>
    <dgm:cxn modelId="{5611263E-D465-4BC9-BCE1-1043ACAD78BF}" type="presParOf" srcId="{ADD5E059-D589-4BD0-AD04-415B6645991C}" destId="{4BDBD8EA-A81F-4209-94D3-346420AE14CE}" srcOrd="1" destOrd="0" presId="urn:microsoft.com/office/officeart/2018/2/layout/IconVerticalSolidList"/>
    <dgm:cxn modelId="{850B60A8-C317-42DD-944D-97584872C416}" type="presParOf" srcId="{ADD5E059-D589-4BD0-AD04-415B6645991C}" destId="{9F69214D-A5AD-493D-AD5E-8A08BCBF5068}" srcOrd="2" destOrd="0" presId="urn:microsoft.com/office/officeart/2018/2/layout/IconVerticalSolidList"/>
    <dgm:cxn modelId="{BE6A0F8B-2D86-41A5-AC21-35F28F0A2ECC}" type="presParOf" srcId="{ADD5E059-D589-4BD0-AD04-415B6645991C}" destId="{A38F464A-1384-4E4D-B65D-0257C7D56658}" srcOrd="3" destOrd="0" presId="urn:microsoft.com/office/officeart/2018/2/layout/IconVerticalSolidList"/>
    <dgm:cxn modelId="{A9FE102D-AB35-46BD-8065-D847DC56D5FD}" type="presParOf" srcId="{ADD5E059-D589-4BD0-AD04-415B6645991C}" destId="{97E6121F-67FE-4485-9EA8-C21F3419F02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6FE22-7F7E-4337-AD20-62FF324B593F}">
      <dsp:nvSpPr>
        <dsp:cNvPr id="0" name=""/>
        <dsp:cNvSpPr/>
      </dsp:nvSpPr>
      <dsp:spPr>
        <a:xfrm>
          <a:off x="-160155" y="68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847E8-FF40-4218-94DC-831EF4B68C67}">
      <dsp:nvSpPr>
        <dsp:cNvPr id="0" name=""/>
        <dsp:cNvSpPr/>
      </dsp:nvSpPr>
      <dsp:spPr>
        <a:xfrm>
          <a:off x="91583" y="165719"/>
          <a:ext cx="885827" cy="8840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0BE1-2C9D-4204-9EB2-5DFDA3ED5B58}">
      <dsp:nvSpPr>
        <dsp:cNvPr id="0" name=""/>
        <dsp:cNvSpPr/>
      </dsp:nvSpPr>
      <dsp:spPr>
        <a:xfrm>
          <a:off x="1229151" y="6897"/>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Next week: </a:t>
          </a:r>
          <a:r>
            <a:rPr lang="en-US" sz="3200" b="0" u="sng" kern="1200" dirty="0"/>
            <a:t>O</a:t>
          </a:r>
          <a:r>
            <a:rPr lang="en-US" sz="3200" kern="1200" dirty="0"/>
            <a:t> step of </a:t>
          </a:r>
          <a:r>
            <a:rPr lang="en-US" sz="3200" b="0" u="none" kern="1200" dirty="0" err="1"/>
            <a:t>Pr</a:t>
          </a:r>
          <a:r>
            <a:rPr lang="en-US" sz="3200" u="sng" kern="1200" dirty="0" err="1"/>
            <a:t>O</a:t>
          </a:r>
          <a:r>
            <a:rPr lang="en-US" sz="3200" kern="1200" dirty="0" err="1"/>
            <a:t>ACT</a:t>
          </a:r>
          <a:endParaRPr lang="en-US" sz="3200" kern="1200" dirty="0"/>
        </a:p>
      </dsp:txBody>
      <dsp:txXfrm>
        <a:off x="1229151" y="6897"/>
        <a:ext cx="9103508" cy="1239298"/>
      </dsp:txXfrm>
    </dsp:sp>
    <dsp:sp modelId="{29A47B8D-F73E-4C7D-B2AD-8709DC2C5C63}">
      <dsp:nvSpPr>
        <dsp:cNvPr id="0" name=""/>
        <dsp:cNvSpPr/>
      </dsp:nvSpPr>
      <dsp:spPr>
        <a:xfrm>
          <a:off x="-160155" y="14494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201AB-0245-435F-9870-2C4E935E607B}">
      <dsp:nvSpPr>
        <dsp:cNvPr id="0" name=""/>
        <dsp:cNvSpPr/>
      </dsp:nvSpPr>
      <dsp:spPr>
        <a:xfrm>
          <a:off x="91583" y="1714842"/>
          <a:ext cx="885827" cy="8840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CAFE2-75BF-4F84-ACB1-CFC9603C0067}">
      <dsp:nvSpPr>
        <dsp:cNvPr id="0" name=""/>
        <dsp:cNvSpPr/>
      </dsp:nvSpPr>
      <dsp:spPr>
        <a:xfrm>
          <a:off x="1229151" y="1446168"/>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Weekly: </a:t>
          </a:r>
          <a:r>
            <a:rPr lang="en-US" sz="3200" kern="1200" dirty="0"/>
            <a:t>Work through a step of the </a:t>
          </a:r>
          <a:r>
            <a:rPr lang="en-US" sz="3200" kern="1200" dirty="0" err="1"/>
            <a:t>PrOACT</a:t>
          </a:r>
          <a:r>
            <a:rPr lang="en-US" sz="3200" kern="1200" dirty="0"/>
            <a:t> process/ learn extra tools</a:t>
          </a:r>
        </a:p>
      </dsp:txBody>
      <dsp:txXfrm>
        <a:off x="1229151" y="1446168"/>
        <a:ext cx="9103508" cy="1239298"/>
      </dsp:txXfrm>
    </dsp:sp>
    <dsp:sp modelId="{AB7DCEEB-5A1E-47C8-B39D-8FA94337A661}">
      <dsp:nvSpPr>
        <dsp:cNvPr id="0" name=""/>
        <dsp:cNvSpPr/>
      </dsp:nvSpPr>
      <dsp:spPr>
        <a:xfrm>
          <a:off x="-160155" y="3105142"/>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D8EA-A81F-4209-94D3-346420AE14CE}">
      <dsp:nvSpPr>
        <dsp:cNvPr id="0" name=""/>
        <dsp:cNvSpPr/>
      </dsp:nvSpPr>
      <dsp:spPr>
        <a:xfrm>
          <a:off x="91583" y="3263964"/>
          <a:ext cx="885827" cy="88409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F464A-1384-4E4D-B65D-0257C7D56658}">
      <dsp:nvSpPr>
        <dsp:cNvPr id="0" name=""/>
        <dsp:cNvSpPr/>
      </dsp:nvSpPr>
      <dsp:spPr>
        <a:xfrm>
          <a:off x="1229151" y="3105142"/>
          <a:ext cx="473202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Last week of class: </a:t>
          </a:r>
        </a:p>
      </dsp:txBody>
      <dsp:txXfrm>
        <a:off x="1229151" y="3105142"/>
        <a:ext cx="4732020" cy="1239298"/>
      </dsp:txXfrm>
    </dsp:sp>
    <dsp:sp modelId="{97E6121F-67FE-4485-9EA8-C21F3419F021}">
      <dsp:nvSpPr>
        <dsp:cNvPr id="0" name=""/>
        <dsp:cNvSpPr/>
      </dsp:nvSpPr>
      <dsp:spPr>
        <a:xfrm>
          <a:off x="4692412" y="3105142"/>
          <a:ext cx="505768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889000">
            <a:lnSpc>
              <a:spcPct val="100000"/>
            </a:lnSpc>
            <a:spcBef>
              <a:spcPct val="0"/>
            </a:spcBef>
            <a:spcAft>
              <a:spcPct val="35000"/>
            </a:spcAft>
            <a:buNone/>
          </a:pPr>
          <a:r>
            <a:rPr lang="en-US" sz="2000" kern="1200" dirty="0"/>
            <a:t>Elevator pitch of your research project in terms of SDM/</a:t>
          </a:r>
          <a:r>
            <a:rPr lang="en-US" sz="2000" kern="1200" dirty="0" err="1"/>
            <a:t>PrOACT</a:t>
          </a:r>
          <a:endParaRPr lang="en-US" sz="2000" kern="1200" dirty="0"/>
        </a:p>
        <a:p>
          <a:pPr marL="0" lvl="0" indent="0" algn="l" defTabSz="622300">
            <a:lnSpc>
              <a:spcPct val="100000"/>
            </a:lnSpc>
            <a:spcBef>
              <a:spcPct val="0"/>
            </a:spcBef>
            <a:spcAft>
              <a:spcPct val="35000"/>
            </a:spcAft>
            <a:buNone/>
          </a:pPr>
          <a:r>
            <a:rPr lang="en-US" sz="1400" kern="1200" dirty="0"/>
            <a:t>Note: Abridged </a:t>
          </a:r>
          <a:r>
            <a:rPr lang="en-US" sz="1400" kern="1200" dirty="0" err="1"/>
            <a:t>PrOACT</a:t>
          </a:r>
          <a:r>
            <a:rPr lang="en-US" sz="1400" kern="1200" dirty="0"/>
            <a:t> story slides with a star on the upper right are good examples to use for your presentation</a:t>
          </a:r>
        </a:p>
      </dsp:txBody>
      <dsp:txXfrm>
        <a:off x="4692412" y="3105142"/>
        <a:ext cx="5057680" cy="12392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0CED7-92F4-4138-87E8-6B85AC39F7FD}" type="datetimeFigureOut">
              <a:rPr lang="en-US" smtClean="0"/>
              <a:t>8/14/2025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311F2-5776-4B3C-8949-0AB4A691C0EC}" type="slidenum">
              <a:rPr lang="en-US" smtClean="0"/>
              <a:t>‹#›</a:t>
            </a:fld>
            <a:endParaRPr lang="en-US"/>
          </a:p>
        </p:txBody>
      </p:sp>
    </p:spTree>
    <p:extLst>
      <p:ext uri="{BB962C8B-B14F-4D97-AF65-F5344CB8AC3E}">
        <p14:creationId xmlns:p14="http://schemas.microsoft.com/office/powerpoint/2010/main" val="232800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30 minutes = intro</a:t>
            </a:r>
          </a:p>
          <a:p>
            <a:r>
              <a:rPr lang="en-US" dirty="0"/>
              <a:t>Next 60 = slides</a:t>
            </a:r>
          </a:p>
          <a:p>
            <a:r>
              <a:rPr lang="en-US" dirty="0"/>
              <a:t>Final 30 = activity</a:t>
            </a:r>
          </a:p>
        </p:txBody>
      </p:sp>
      <p:sp>
        <p:nvSpPr>
          <p:cNvPr id="4" name="Slide Number Placeholder 3"/>
          <p:cNvSpPr>
            <a:spLocks noGrp="1"/>
          </p:cNvSpPr>
          <p:nvPr>
            <p:ph type="sldNum" sz="quarter" idx="5"/>
          </p:nvPr>
        </p:nvSpPr>
        <p:spPr/>
        <p:txBody>
          <a:bodyPr/>
          <a:lstStyle/>
          <a:p>
            <a:fld id="{302311F2-5776-4B3C-8949-0AB4A691C0EC}" type="slidenum">
              <a:rPr lang="en-US" smtClean="0"/>
              <a:t>1</a:t>
            </a:fld>
            <a:endParaRPr lang="en-US"/>
          </a:p>
        </p:txBody>
      </p:sp>
    </p:spTree>
    <p:extLst>
      <p:ext uri="{BB962C8B-B14F-4D97-AF65-F5344CB8AC3E}">
        <p14:creationId xmlns:p14="http://schemas.microsoft.com/office/powerpoint/2010/main" val="271189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C1D40616-9338-B461-0352-1137B6F516D3}"/>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A1C64525-6A81-21B6-7EBD-8165731328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E4BE1FB1-EC52-5B56-284C-54885BAB19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1757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645CD581-A0A2-CC41-873B-CC40DD0D3B4B}"/>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69DBE029-1B8C-AAF1-80CF-14C5DB326E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37CF701F-1ED4-4BAD-A27A-E72821D64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8735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9E593E63-BFC5-97D3-4FA1-BEF1784383A5}"/>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545360B1-A914-6822-9F78-3A08B6ECF49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76A7A8F3-DA29-B16F-D76D-E6EC6C06D4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6185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9BDBA161-8BD2-29DC-3734-685B95990904}"/>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D068C9B3-322A-CE31-DEE8-558D8ED369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0C143403-B65C-F188-9EEC-49412092A3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0352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F32B5D34-B6CE-0CE7-D086-728129967471}"/>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169F39F2-33B8-A95C-CCDE-88FA4E739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788F010F-92E1-8200-40BA-B6F56775F6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753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A2E77839-7595-7A03-F95A-59F7EB01928C}"/>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056D6123-D4B4-9DFA-C4D5-68AF778803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0CE80E43-C420-BDFD-4537-F773C8A93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7233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7F0E1-1FCE-4794-00F0-438B434C0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E2137-B296-B1EC-71E5-47BEBA633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63C6E-53E5-859E-F0D8-80C417494D20}"/>
              </a:ext>
            </a:extLst>
          </p:cNvPr>
          <p:cNvSpPr>
            <a:spLocks noGrp="1"/>
          </p:cNvSpPr>
          <p:nvPr>
            <p:ph type="body" idx="1"/>
          </p:nvPr>
        </p:nvSpPr>
        <p:spPr/>
        <p:txBody>
          <a:bodyPr/>
          <a:lstStyle/>
          <a:p>
            <a:r>
              <a:rPr lang="en-US" dirty="0"/>
              <a:t>https://pubs.usgs.gov/of/2011/1012/pdf/ofr20111012.pdf#page=17.21</a:t>
            </a:r>
          </a:p>
        </p:txBody>
      </p:sp>
      <p:sp>
        <p:nvSpPr>
          <p:cNvPr id="4" name="Slide Number Placeholder 3">
            <a:extLst>
              <a:ext uri="{FF2B5EF4-FFF2-40B4-BE49-F238E27FC236}">
                <a16:creationId xmlns:a16="http://schemas.microsoft.com/office/drawing/2014/main" id="{4FCFEC2E-9885-3A91-53CF-58C3F2237CF3}"/>
              </a:ext>
            </a:extLst>
          </p:cNvPr>
          <p:cNvSpPr>
            <a:spLocks noGrp="1"/>
          </p:cNvSpPr>
          <p:nvPr>
            <p:ph type="sldNum" sz="quarter" idx="5"/>
          </p:nvPr>
        </p:nvSpPr>
        <p:spPr/>
        <p:txBody>
          <a:bodyPr/>
          <a:lstStyle/>
          <a:p>
            <a:fld id="{43A5CBE6-72FD-4C97-A5E1-1D65DDF4F595}" type="slidenum">
              <a:rPr lang="en-US" smtClean="0"/>
              <a:t>32</a:t>
            </a:fld>
            <a:endParaRPr lang="en-US"/>
          </a:p>
        </p:txBody>
      </p:sp>
    </p:spTree>
    <p:extLst>
      <p:ext uri="{BB962C8B-B14F-4D97-AF65-F5344CB8AC3E}">
        <p14:creationId xmlns:p14="http://schemas.microsoft.com/office/powerpoint/2010/main" val="3370540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Play video about problem framing. Not uncommon to have everyone think they know what a problem is, then when you ask them to say it loud they all have different ideas. E.g. lion season-setting discussion at FWP training.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Moneyball clip is also a good example of a problem looking different at different org chart levels. Elements of truth to both ways of thinking. Also brings up the importance of leadership style &amp; plans- do you want people to follow or get out of the way? What happens in Moneyball?</a:t>
            </a:r>
            <a:endParaRPr/>
          </a:p>
        </p:txBody>
      </p:sp>
      <p:sp>
        <p:nvSpPr>
          <p:cNvPr id="534" name="Google Shape;534;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40</a:t>
            </a:fld>
            <a:endParaRPr lang="en-US"/>
          </a:p>
        </p:txBody>
      </p:sp>
    </p:spTree>
    <p:extLst>
      <p:ext uri="{BB962C8B-B14F-4D97-AF65-F5344CB8AC3E}">
        <p14:creationId xmlns:p14="http://schemas.microsoft.com/office/powerpoint/2010/main" val="209255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a:t>
            </a:fld>
            <a:endParaRPr lang="en-US"/>
          </a:p>
        </p:txBody>
      </p:sp>
    </p:spTree>
    <p:extLst>
      <p:ext uri="{BB962C8B-B14F-4D97-AF65-F5344CB8AC3E}">
        <p14:creationId xmlns:p14="http://schemas.microsoft.com/office/powerpoint/2010/main" val="2368423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42</a:t>
            </a:fld>
            <a:endParaRPr lang="en-US"/>
          </a:p>
        </p:txBody>
      </p:sp>
    </p:spTree>
    <p:extLst>
      <p:ext uri="{BB962C8B-B14F-4D97-AF65-F5344CB8AC3E}">
        <p14:creationId xmlns:p14="http://schemas.microsoft.com/office/powerpoint/2010/main" val="3647799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all know this failed to address cultural and social issues. Leading to the rise of bootlegging, leading to mafias and mobs in the US</a:t>
            </a:r>
          </a:p>
        </p:txBody>
      </p:sp>
      <p:sp>
        <p:nvSpPr>
          <p:cNvPr id="4" name="Slide Number Placeholder 3"/>
          <p:cNvSpPr>
            <a:spLocks noGrp="1"/>
          </p:cNvSpPr>
          <p:nvPr>
            <p:ph type="sldNum" sz="quarter" idx="5"/>
          </p:nvPr>
        </p:nvSpPr>
        <p:spPr/>
        <p:txBody>
          <a:bodyPr/>
          <a:lstStyle/>
          <a:p>
            <a:fld id="{302311F2-5776-4B3C-8949-0AB4A691C0EC}" type="slidenum">
              <a:rPr lang="en-US" smtClean="0"/>
              <a:t>9</a:t>
            </a:fld>
            <a:endParaRPr lang="en-US"/>
          </a:p>
        </p:txBody>
      </p:sp>
    </p:spTree>
    <p:extLst>
      <p:ext uri="{BB962C8B-B14F-4D97-AF65-F5344CB8AC3E}">
        <p14:creationId xmlns:p14="http://schemas.microsoft.com/office/powerpoint/2010/main" val="3939249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68862-3C5B-EB6B-4B2E-5DD7308B2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A8CD3-6808-4285-37E8-6D661C6EBA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B714AA-6569-49E9-CE18-B17DC4D3BFCE}"/>
              </a:ext>
            </a:extLst>
          </p:cNvPr>
          <p:cNvSpPr>
            <a:spLocks noGrp="1"/>
          </p:cNvSpPr>
          <p:nvPr>
            <p:ph type="body" idx="1"/>
          </p:nvPr>
        </p:nvSpPr>
        <p:spPr/>
        <p:txBody>
          <a:bodyPr/>
          <a:lstStyle/>
          <a:p>
            <a:r>
              <a:rPr lang="en-US" dirty="0"/>
              <a:t>But we all know this failed to address cultural and social issues. Leading to the rise of bootlegging, leading to mafias and mobs in the US</a:t>
            </a:r>
          </a:p>
        </p:txBody>
      </p:sp>
      <p:sp>
        <p:nvSpPr>
          <p:cNvPr id="4" name="Slide Number Placeholder 3">
            <a:extLst>
              <a:ext uri="{FF2B5EF4-FFF2-40B4-BE49-F238E27FC236}">
                <a16:creationId xmlns:a16="http://schemas.microsoft.com/office/drawing/2014/main" id="{0FD14E51-BC72-894A-0188-A7CCDF39E188}"/>
              </a:ext>
            </a:extLst>
          </p:cNvPr>
          <p:cNvSpPr>
            <a:spLocks noGrp="1"/>
          </p:cNvSpPr>
          <p:nvPr>
            <p:ph type="sldNum" sz="quarter" idx="5"/>
          </p:nvPr>
        </p:nvSpPr>
        <p:spPr/>
        <p:txBody>
          <a:bodyPr/>
          <a:lstStyle/>
          <a:p>
            <a:fld id="{302311F2-5776-4B3C-8949-0AB4A691C0EC}" type="slidenum">
              <a:rPr lang="en-US" smtClean="0"/>
              <a:t>10</a:t>
            </a:fld>
            <a:endParaRPr lang="en-US"/>
          </a:p>
        </p:txBody>
      </p:sp>
    </p:spTree>
    <p:extLst>
      <p:ext uri="{BB962C8B-B14F-4D97-AF65-F5344CB8AC3E}">
        <p14:creationId xmlns:p14="http://schemas.microsoft.com/office/powerpoint/2010/main" val="41771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 local scale, decision maker may be the aquaculture producer, State fish and wildlife agency, USDA Wildlife Services, or Tribe, etc. with objectives to protect fishing interests, co-nesting species or vegetation.  At the National scale, decision maker may be USFWS which is mandated by Migratory bird treaty act to protect sustainable populations of migratory bird species.</a:t>
            </a:r>
          </a:p>
          <a:p>
            <a:endParaRPr lang="en-US" dirty="0"/>
          </a:p>
        </p:txBody>
      </p:sp>
      <p:sp>
        <p:nvSpPr>
          <p:cNvPr id="4" name="Slide Number Placeholder 3"/>
          <p:cNvSpPr>
            <a:spLocks noGrp="1"/>
          </p:cNvSpPr>
          <p:nvPr>
            <p:ph type="sldNum" sz="quarter" idx="5"/>
          </p:nvPr>
        </p:nvSpPr>
        <p:spPr/>
        <p:txBody>
          <a:bodyPr/>
          <a:lstStyle/>
          <a:p>
            <a:fld id="{43A5CBE6-72FD-4C97-A5E1-1D65DDF4F595}" type="slidenum">
              <a:rPr lang="en-US" smtClean="0"/>
              <a:t>14</a:t>
            </a:fld>
            <a:endParaRPr lang="en-US"/>
          </a:p>
        </p:txBody>
      </p:sp>
    </p:spTree>
    <p:extLst>
      <p:ext uri="{BB962C8B-B14F-4D97-AF65-F5344CB8AC3E}">
        <p14:creationId xmlns:p14="http://schemas.microsoft.com/office/powerpoint/2010/main" val="736229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297C-8E9C-D06A-DCAE-EE3D2589E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E413E-E11F-4F75-C700-E5E37ABE8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D5DC-419D-2342-12C7-F52E2AB9AB0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private landowner</a:t>
            </a:r>
            <a:r>
              <a:rPr lang="en-US" sz="1200" b="0" i="0" kern="1200" dirty="0">
                <a:solidFill>
                  <a:schemeClr val="tx1"/>
                </a:solidFill>
                <a:effectLst/>
                <a:latin typeface="+mn-lt"/>
                <a:ea typeface="+mn-ea"/>
                <a:cs typeface="+mn-cs"/>
              </a:rPr>
              <a:t> is the primary decision maker—they control the land and can choose to sell or restore. The conservation group and state agency are stakeholders or influencers, but not decision makers unless they acquire the land or negotiate a binding agreement.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Forest Service regional office</a:t>
            </a:r>
            <a:r>
              <a:rPr lang="en-US" sz="1200" b="0" i="0" kern="1200" dirty="0">
                <a:solidFill>
                  <a:schemeClr val="tx1"/>
                </a:solidFill>
                <a:effectLst/>
                <a:latin typeface="+mn-lt"/>
                <a:ea typeface="+mn-ea"/>
                <a:cs typeface="+mn-cs"/>
              </a:rPr>
              <a:t> is the formal decision maker, as they have the authority to implement fire management. However, they must operate within legal constraints (e.g., NEPA, tribal consultation) and consider stakeholder input, making the decision structure more complex.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multi-state commission</a:t>
            </a:r>
            <a:r>
              <a:rPr lang="en-US" sz="1200" b="0" i="0" kern="1200" dirty="0">
                <a:solidFill>
                  <a:schemeClr val="tx1"/>
                </a:solidFill>
                <a:effectLst/>
                <a:latin typeface="+mn-lt"/>
                <a:ea typeface="+mn-ea"/>
                <a:cs typeface="+mn-cs"/>
              </a:rPr>
              <a:t> is the collective decision maker, but authority is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shared</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among member states and constrained by tribal treaty rights. This makes problem framing more difficult, as objectives and constraints vary across jurisdictions.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a:extLst>
              <a:ext uri="{FF2B5EF4-FFF2-40B4-BE49-F238E27FC236}">
                <a16:creationId xmlns:a16="http://schemas.microsoft.com/office/drawing/2014/main" id="{03389354-4518-B0DE-6C1F-7870BB890CF1}"/>
              </a:ext>
            </a:extLst>
          </p:cNvPr>
          <p:cNvSpPr>
            <a:spLocks noGrp="1"/>
          </p:cNvSpPr>
          <p:nvPr>
            <p:ph type="sldNum" sz="quarter" idx="5"/>
          </p:nvPr>
        </p:nvSpPr>
        <p:spPr/>
        <p:txBody>
          <a:bodyPr/>
          <a:lstStyle/>
          <a:p>
            <a:fld id="{302311F2-5776-4B3C-8949-0AB4A691C0EC}" type="slidenum">
              <a:rPr lang="en-US" smtClean="0"/>
              <a:t>15</a:t>
            </a:fld>
            <a:endParaRPr lang="en-US"/>
          </a:p>
        </p:txBody>
      </p:sp>
    </p:spTree>
    <p:extLst>
      <p:ext uri="{BB962C8B-B14F-4D97-AF65-F5344CB8AC3E}">
        <p14:creationId xmlns:p14="http://schemas.microsoft.com/office/powerpoint/2010/main" val="53982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A528-7402-DB90-2811-F5D44BB21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1886E-88F6-B6B1-EBB6-1A6BA2866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7364B-2B88-FA72-1B40-4047986585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choose among alternatives, what analysis will be required?</a:t>
            </a:r>
            <a:endParaRPr lang="en-US" sz="1200" dirty="0">
              <a:ea typeface="Calibri"/>
              <a:cs typeface="Calibri"/>
            </a:endParaRPr>
          </a:p>
        </p:txBody>
      </p:sp>
      <p:sp>
        <p:nvSpPr>
          <p:cNvPr id="4" name="Slide Number Placeholder 3">
            <a:extLst>
              <a:ext uri="{FF2B5EF4-FFF2-40B4-BE49-F238E27FC236}">
                <a16:creationId xmlns:a16="http://schemas.microsoft.com/office/drawing/2014/main" id="{5F87F222-652E-E1F6-167A-6EB3A9411FDD}"/>
              </a:ext>
            </a:extLst>
          </p:cNvPr>
          <p:cNvSpPr>
            <a:spLocks noGrp="1"/>
          </p:cNvSpPr>
          <p:nvPr>
            <p:ph type="sldNum" sz="quarter" idx="5"/>
          </p:nvPr>
        </p:nvSpPr>
        <p:spPr/>
        <p:txBody>
          <a:bodyPr/>
          <a:lstStyle/>
          <a:p>
            <a:fld id="{302311F2-5776-4B3C-8949-0AB4A691C0EC}" type="slidenum">
              <a:rPr lang="en-US" smtClean="0"/>
              <a:t>17</a:t>
            </a:fld>
            <a:endParaRPr lang="en-US"/>
          </a:p>
        </p:txBody>
      </p:sp>
    </p:spTree>
    <p:extLst>
      <p:ext uri="{BB962C8B-B14F-4D97-AF65-F5344CB8AC3E}">
        <p14:creationId xmlns:p14="http://schemas.microsoft.com/office/powerpoint/2010/main" val="82233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987E-5A93-A2D6-AB0E-973E07E1E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99841-8AEC-632B-FDC2-FD8BE314CD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FBE-4586-8373-59B1-AA3F8B38F5AB}"/>
              </a:ext>
            </a:extLst>
          </p:cNvPr>
          <p:cNvSpPr>
            <a:spLocks noGrp="1"/>
          </p:cNvSpPr>
          <p:nvPr>
            <p:ph type="body" idx="1"/>
          </p:nvPr>
        </p:nvSpPr>
        <p:spPr/>
        <p:txBody>
          <a:bodyPr/>
          <a:lstStyle/>
          <a:p>
            <a:r>
              <a:rPr lang="en-US" sz="1200" dirty="0"/>
              <a:t>What does this quote mean: </a:t>
            </a:r>
          </a:p>
          <a:p>
            <a:r>
              <a:rPr lang="en-US" sz="1200" b="1" i="0" kern="1200" dirty="0">
                <a:solidFill>
                  <a:schemeClr val="tx1"/>
                </a:solidFill>
                <a:effectLst/>
                <a:latin typeface="+mn-lt"/>
                <a:ea typeface="+mn-ea"/>
                <a:cs typeface="+mn-cs"/>
              </a:rPr>
              <a:t>Lack of Clear Structure</a:t>
            </a:r>
            <a:r>
              <a:rPr lang="en-US" sz="1200" b="0" i="0" kern="1200" dirty="0">
                <a:solidFill>
                  <a:schemeClr val="tx1"/>
                </a:solidFill>
                <a:effectLst/>
                <a:latin typeface="+mn-lt"/>
                <a:ea typeface="+mn-ea"/>
                <a:cs typeface="+mn-cs"/>
              </a:rPr>
              <a:t>: Just as a jellyfish lacks a rigid skeleton, some decision problems lack a clear, well-defined framework. They may be fluid, messy, and hard to pin down.</a:t>
            </a:r>
          </a:p>
          <a:p>
            <a:r>
              <a:rPr lang="en-US" sz="1200" b="1" i="0" kern="1200" dirty="0">
                <a:solidFill>
                  <a:schemeClr val="tx1"/>
                </a:solidFill>
                <a:effectLst/>
                <a:latin typeface="+mn-lt"/>
                <a:ea typeface="+mn-ea"/>
                <a:cs typeface="+mn-cs"/>
              </a:rPr>
              <a:t>Complex and Soft Boundaries</a:t>
            </a:r>
            <a:r>
              <a:rPr lang="en-US" sz="1200" b="0" i="0" kern="1200" dirty="0">
                <a:solidFill>
                  <a:schemeClr val="tx1"/>
                </a:solidFill>
                <a:effectLst/>
                <a:latin typeface="+mn-lt"/>
                <a:ea typeface="+mn-ea"/>
                <a:cs typeface="+mn-cs"/>
              </a:rPr>
              <a:t>: The boundaries of the problem may be fuzzy, with overlapping issues, stakeholders, and objectives that resist neat categorization.</a:t>
            </a:r>
          </a:p>
          <a:p>
            <a:r>
              <a:rPr lang="en-US" sz="1200" b="1" i="0" kern="1200" dirty="0">
                <a:solidFill>
                  <a:schemeClr val="tx1"/>
                </a:solidFill>
                <a:effectLst/>
                <a:latin typeface="+mn-lt"/>
                <a:ea typeface="+mn-ea"/>
                <a:cs typeface="+mn-cs"/>
              </a:rPr>
              <a:t>Hidden or Nonexistent Elements</a:t>
            </a:r>
            <a:r>
              <a:rPr lang="en-US" sz="1200" b="0" i="0" kern="1200" dirty="0">
                <a:solidFill>
                  <a:schemeClr val="tx1"/>
                </a:solidFill>
                <a:effectLst/>
                <a:latin typeface="+mn-lt"/>
                <a:ea typeface="+mn-ea"/>
                <a:cs typeface="+mn-cs"/>
              </a:rPr>
              <a:t>: You might be searching for a logical structure or classification system that simply isn’t there—or isn’t visible without deeper analysis.</a:t>
            </a:r>
          </a:p>
          <a:p>
            <a:r>
              <a:rPr lang="en-US" sz="1200" b="1" i="0" kern="1200" dirty="0">
                <a:solidFill>
                  <a:schemeClr val="tx1"/>
                </a:solidFill>
                <a:effectLst/>
                <a:latin typeface="+mn-lt"/>
                <a:ea typeface="+mn-ea"/>
                <a:cs typeface="+mn-cs"/>
              </a:rPr>
              <a:t>Frustration in Problem Definition</a:t>
            </a:r>
            <a:r>
              <a:rPr lang="en-US" sz="1200" b="0" i="0" kern="1200" dirty="0">
                <a:solidFill>
                  <a:schemeClr val="tx1"/>
                </a:solidFill>
                <a:effectLst/>
                <a:latin typeface="+mn-lt"/>
                <a:ea typeface="+mn-ea"/>
                <a:cs typeface="+mn-cs"/>
              </a:rPr>
              <a:t>: It suggests that trying to classify such problems can feel futile or confusing, especially when traditional decision-making tools don’t seem to apply.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Calibri"/>
              <a:cs typeface="Calibri"/>
            </a:endParaRPr>
          </a:p>
        </p:txBody>
      </p:sp>
      <p:sp>
        <p:nvSpPr>
          <p:cNvPr id="4" name="Slide Number Placeholder 3">
            <a:extLst>
              <a:ext uri="{FF2B5EF4-FFF2-40B4-BE49-F238E27FC236}">
                <a16:creationId xmlns:a16="http://schemas.microsoft.com/office/drawing/2014/main" id="{71333087-7345-3C27-9CF3-5EACC23A6A81}"/>
              </a:ext>
            </a:extLst>
          </p:cNvPr>
          <p:cNvSpPr>
            <a:spLocks noGrp="1"/>
          </p:cNvSpPr>
          <p:nvPr>
            <p:ph type="sldNum" sz="quarter" idx="5"/>
          </p:nvPr>
        </p:nvSpPr>
        <p:spPr/>
        <p:txBody>
          <a:bodyPr/>
          <a:lstStyle/>
          <a:p>
            <a:fld id="{302311F2-5776-4B3C-8949-0AB4A691C0EC}" type="slidenum">
              <a:rPr lang="en-US" smtClean="0"/>
              <a:t>18</a:t>
            </a:fld>
            <a:endParaRPr lang="en-US"/>
          </a:p>
        </p:txBody>
      </p:sp>
    </p:spTree>
    <p:extLst>
      <p:ext uri="{BB962C8B-B14F-4D97-AF65-F5344CB8AC3E}">
        <p14:creationId xmlns:p14="http://schemas.microsoft.com/office/powerpoint/2010/main" val="30526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F1141-49ED-0357-B32C-61169EDCB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8777B3-0BDA-0260-6FD8-AA3560FD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8CD7-D847-1A4A-EFA1-1C983B7885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choose among alternatives, what analysis will be required?</a:t>
            </a:r>
            <a:endParaRPr lang="en-US" sz="1200" dirty="0">
              <a:ea typeface="Calibri"/>
              <a:cs typeface="Calibri"/>
            </a:endParaRPr>
          </a:p>
        </p:txBody>
      </p:sp>
      <p:sp>
        <p:nvSpPr>
          <p:cNvPr id="4" name="Slide Number Placeholder 3">
            <a:extLst>
              <a:ext uri="{FF2B5EF4-FFF2-40B4-BE49-F238E27FC236}">
                <a16:creationId xmlns:a16="http://schemas.microsoft.com/office/drawing/2014/main" id="{C8652093-0EC1-9597-9DF7-65CFDD8E2BD3}"/>
              </a:ext>
            </a:extLst>
          </p:cNvPr>
          <p:cNvSpPr>
            <a:spLocks noGrp="1"/>
          </p:cNvSpPr>
          <p:nvPr>
            <p:ph type="sldNum" sz="quarter" idx="5"/>
          </p:nvPr>
        </p:nvSpPr>
        <p:spPr/>
        <p:txBody>
          <a:bodyPr/>
          <a:lstStyle/>
          <a:p>
            <a:fld id="{302311F2-5776-4B3C-8949-0AB4A691C0EC}" type="slidenum">
              <a:rPr lang="en-US" smtClean="0"/>
              <a:t>19</a:t>
            </a:fld>
            <a:endParaRPr lang="en-US"/>
          </a:p>
        </p:txBody>
      </p:sp>
    </p:spTree>
    <p:extLst>
      <p:ext uri="{BB962C8B-B14F-4D97-AF65-F5344CB8AC3E}">
        <p14:creationId xmlns:p14="http://schemas.microsoft.com/office/powerpoint/2010/main" val="642159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721657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01283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8674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2FD9346-AA22-5D16-331E-DA6EB867F8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973" y="6205403"/>
            <a:ext cx="3185154" cy="626047"/>
          </a:xfrm>
          <a:prstGeom prst="rect">
            <a:avLst/>
          </a:prstGeom>
        </p:spPr>
      </p:pic>
    </p:spTree>
    <p:extLst>
      <p:ext uri="{BB962C8B-B14F-4D97-AF65-F5344CB8AC3E}">
        <p14:creationId xmlns:p14="http://schemas.microsoft.com/office/powerpoint/2010/main" val="226382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6466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12475-7CF0-408A-B5B8-3330C0C12443}" type="datetimeFigureOut">
              <a:rPr lang="en-US" smtClean="0"/>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411507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12475-7CF0-408A-B5B8-3330C0C12443}" type="datetimeFigureOut">
              <a:rPr lang="en-US" smtClean="0"/>
              <a:t>8/14/2025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8524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12475-7CF0-408A-B5B8-3330C0C12443}" type="datetimeFigureOut">
              <a:rPr lang="en-US" smtClean="0"/>
              <a:t>8/14/2025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9516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12475-7CF0-408A-B5B8-3330C0C12443}" type="datetimeFigureOut">
              <a:rPr lang="en-US" smtClean="0"/>
              <a:t>8/14/2025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5412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194133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6430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12475-7CF0-408A-B5B8-3330C0C12443}" type="datetimeFigureOut">
              <a:rPr lang="en-US" smtClean="0"/>
              <a:t>8/14/2025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6AA1-F993-436E-99FC-63F28720B9C1}" type="slidenum">
              <a:rPr lang="en-US" smtClean="0"/>
              <a:t>‹#›</a:t>
            </a:fld>
            <a:endParaRPr lang="en-US"/>
          </a:p>
        </p:txBody>
      </p:sp>
    </p:spTree>
    <p:extLst>
      <p:ext uri="{BB962C8B-B14F-4D97-AF65-F5344CB8AC3E}">
        <p14:creationId xmlns:p14="http://schemas.microsoft.com/office/powerpoint/2010/main" val="3623083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blog.uvm.edu/tdonovan-vtcfwru/files/2020/07/Mod-B_workbook_2011.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pubs.usgs.gov/of/2011/1012/pdf/ofr20111012.pdf#page=17.21" TargetMode="External"/><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HiB9L3dG-Aw"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3848-0866-067B-5C85-225EDB126BA1}"/>
              </a:ext>
            </a:extLst>
          </p:cNvPr>
          <p:cNvSpPr>
            <a:spLocks noGrp="1"/>
          </p:cNvSpPr>
          <p:nvPr>
            <p:ph type="ctrTitle"/>
          </p:nvPr>
        </p:nvSpPr>
        <p:spPr>
          <a:xfrm>
            <a:off x="1366554" y="1481908"/>
            <a:ext cx="9718260" cy="2516776"/>
          </a:xfrm>
        </p:spPr>
        <p:txBody>
          <a:bodyPr anchor="ctr">
            <a:normAutofit/>
          </a:bodyPr>
          <a:lstStyle/>
          <a:p>
            <a:r>
              <a:rPr lang="en-US" sz="7200" b="1" dirty="0"/>
              <a:t>Week 2: </a:t>
            </a:r>
            <a:br>
              <a:rPr lang="en-US" sz="7200" b="1" dirty="0"/>
            </a:br>
            <a:r>
              <a:rPr lang="en-US" sz="4700" dirty="0">
                <a:solidFill>
                  <a:srgbClr val="ED7D31"/>
                </a:solidFill>
                <a:latin typeface="+mn-lt"/>
              </a:rPr>
              <a:t>Problem Framing Step of </a:t>
            </a:r>
            <a:r>
              <a:rPr lang="en-US" sz="4700" dirty="0" err="1">
                <a:solidFill>
                  <a:srgbClr val="ED7D31"/>
                </a:solidFill>
                <a:latin typeface="+mn-lt"/>
              </a:rPr>
              <a:t>PrOACT</a:t>
            </a:r>
            <a:endParaRPr lang="en-US" sz="4700" dirty="0">
              <a:solidFill>
                <a:srgbClr val="ED7D31"/>
              </a:solidFill>
              <a:latin typeface="+mn-lt"/>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A4DEB4C-A3E6-F636-2C42-D54CB20D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05" y="451522"/>
            <a:ext cx="4832857" cy="949906"/>
          </a:xfrm>
          <a:prstGeom prst="rect">
            <a:avLst/>
          </a:prstGeom>
        </p:spPr>
      </p:pic>
      <p:sp>
        <p:nvSpPr>
          <p:cNvPr id="16" name="TextBox 15">
            <a:extLst>
              <a:ext uri="{FF2B5EF4-FFF2-40B4-BE49-F238E27FC236}">
                <a16:creationId xmlns:a16="http://schemas.microsoft.com/office/drawing/2014/main" id="{86D1B4F1-CD55-C0FF-1797-AD87F89108F7}"/>
              </a:ext>
            </a:extLst>
          </p:cNvPr>
          <p:cNvSpPr txBox="1"/>
          <p:nvPr/>
        </p:nvSpPr>
        <p:spPr>
          <a:xfrm>
            <a:off x="2383104" y="4111882"/>
            <a:ext cx="7425791" cy="1384995"/>
          </a:xfrm>
          <a:prstGeom prst="rect">
            <a:avLst/>
          </a:prstGeom>
          <a:noFill/>
        </p:spPr>
        <p:txBody>
          <a:bodyPr wrap="square">
            <a:spAutoFit/>
          </a:bodyPr>
          <a:lstStyle/>
          <a:p>
            <a:pPr algn="ctr"/>
            <a:r>
              <a:rPr lang="en-US" sz="2400" b="1" dirty="0"/>
              <a:t>Instructor: </a:t>
            </a:r>
            <a:r>
              <a:rPr lang="en-US" sz="2400" dirty="0"/>
              <a:t>Brielle K Thompson</a:t>
            </a:r>
          </a:p>
          <a:p>
            <a:pPr algn="ctr"/>
            <a:endParaRPr lang="en-US" sz="1200" dirty="0"/>
          </a:p>
          <a:p>
            <a:pPr algn="ctr"/>
            <a:r>
              <a:rPr lang="en-US" sz="2400" b="1" dirty="0"/>
              <a:t>Course: </a:t>
            </a:r>
            <a:r>
              <a:rPr lang="en-US" sz="2400" dirty="0"/>
              <a:t>NAT_R 8001 Decision Analysis for Research and Management of Natural Resources</a:t>
            </a:r>
          </a:p>
        </p:txBody>
      </p:sp>
    </p:spTree>
    <p:extLst>
      <p:ext uri="{BB962C8B-B14F-4D97-AF65-F5344CB8AC3E}">
        <p14:creationId xmlns:p14="http://schemas.microsoft.com/office/powerpoint/2010/main" val="2472309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6059-5B40-E2B4-2AF9-AD023B1F531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ED87891-8A63-3366-CDC8-B7A4EF66EE94}"/>
              </a:ext>
            </a:extLst>
          </p:cNvPr>
          <p:cNvPicPr>
            <a:picLocks noChangeAspect="1"/>
          </p:cNvPicPr>
          <p:nvPr/>
        </p:nvPicPr>
        <p:blipFill>
          <a:blip r:embed="rId3">
            <a:alphaModFix amt="70000"/>
          </a:blip>
          <a:srcRect r="1281" b="25961"/>
          <a:stretch>
            <a:fillRect/>
          </a:stretch>
        </p:blipFill>
        <p:spPr>
          <a:xfrm>
            <a:off x="-1" y="0"/>
            <a:ext cx="12192001" cy="6858000"/>
          </a:xfrm>
          <a:prstGeom prst="rect">
            <a:avLst/>
          </a:prstGeom>
        </p:spPr>
      </p:pic>
      <p:sp>
        <p:nvSpPr>
          <p:cNvPr id="3" name="Content Placeholder 2">
            <a:extLst>
              <a:ext uri="{FF2B5EF4-FFF2-40B4-BE49-F238E27FC236}">
                <a16:creationId xmlns:a16="http://schemas.microsoft.com/office/drawing/2014/main" id="{968DF745-C71D-AABD-3117-50714C14CAE4}"/>
              </a:ext>
            </a:extLst>
          </p:cNvPr>
          <p:cNvSpPr>
            <a:spLocks noGrp="1"/>
          </p:cNvSpPr>
          <p:nvPr>
            <p:ph idx="1"/>
          </p:nvPr>
        </p:nvSpPr>
        <p:spPr>
          <a:xfrm>
            <a:off x="329565" y="740665"/>
            <a:ext cx="6345555" cy="5586984"/>
          </a:xfrm>
          <a:solidFill>
            <a:schemeClr val="bg1">
              <a:alpha val="80000"/>
            </a:schemeClr>
          </a:solidFill>
        </p:spPr>
        <p:txBody>
          <a:bodyPr>
            <a:normAutofit/>
          </a:bodyPr>
          <a:lstStyle/>
          <a:p>
            <a:pPr marL="0" indent="0" algn="ctr">
              <a:buNone/>
            </a:pPr>
            <a:r>
              <a:rPr lang="en-US" sz="4400" dirty="0"/>
              <a:t>Incorrect problem framing:</a:t>
            </a:r>
          </a:p>
          <a:p>
            <a:r>
              <a:rPr lang="en-US" sz="3200" i="1" dirty="0"/>
              <a:t>Speed Limits in the 1970s</a:t>
            </a:r>
          </a:p>
          <a:p>
            <a:pPr lvl="1"/>
            <a:r>
              <a:rPr lang="en-US" sz="2800" b="1" dirty="0"/>
              <a:t>Government framing: </a:t>
            </a:r>
            <a:r>
              <a:rPr lang="en-US" sz="2800" dirty="0"/>
              <a:t>“How can we change the speed limit in the US to minimize fatalities?”</a:t>
            </a:r>
          </a:p>
          <a:p>
            <a:pPr lvl="2">
              <a:buFont typeface="Wingdings" panose="05000000000000000000" pitchFamily="2" charset="2"/>
              <a:buChar char="à"/>
            </a:pPr>
            <a:r>
              <a:rPr lang="en-US" sz="2400" dirty="0">
                <a:sym typeface="Wingdings" panose="05000000000000000000" pitchFamily="2" charset="2"/>
              </a:rPr>
              <a:t>Debates on speed limit levels</a:t>
            </a:r>
          </a:p>
          <a:p>
            <a:pPr marL="457200" lvl="1" indent="0">
              <a:buNone/>
            </a:pPr>
            <a:endParaRPr lang="en-US" sz="1900" dirty="0">
              <a:sym typeface="Wingdings" panose="05000000000000000000" pitchFamily="2" charset="2"/>
            </a:endParaRPr>
          </a:p>
          <a:p>
            <a:pPr lvl="1"/>
            <a:r>
              <a:rPr lang="en-US" sz="2800" b="1" dirty="0">
                <a:sym typeface="Wingdings" panose="05000000000000000000" pitchFamily="2" charset="2"/>
              </a:rPr>
              <a:t>Hindsight reframing: </a:t>
            </a:r>
            <a:r>
              <a:rPr lang="en-US" sz="2800" dirty="0">
                <a:sym typeface="Wingdings" panose="05000000000000000000" pitchFamily="2" charset="2"/>
              </a:rPr>
              <a:t>“What are ways that we can minimize car accident fatalities?”</a:t>
            </a:r>
          </a:p>
          <a:p>
            <a:pPr lvl="2"/>
            <a:r>
              <a:rPr lang="en-US" sz="2400" dirty="0">
                <a:sym typeface="Wingdings" panose="05000000000000000000" pitchFamily="2" charset="2"/>
              </a:rPr>
              <a:t>Here we are thinking beyond speed limits</a:t>
            </a:r>
          </a:p>
        </p:txBody>
      </p:sp>
      <p:sp>
        <p:nvSpPr>
          <p:cNvPr id="4" name="Content Placeholder 2">
            <a:extLst>
              <a:ext uri="{FF2B5EF4-FFF2-40B4-BE49-F238E27FC236}">
                <a16:creationId xmlns:a16="http://schemas.microsoft.com/office/drawing/2014/main" id="{15E9CD8E-2EA3-CC0D-6AF6-2BF072F906C5}"/>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2" name="TextBox 1">
            <a:extLst>
              <a:ext uri="{FF2B5EF4-FFF2-40B4-BE49-F238E27FC236}">
                <a16:creationId xmlns:a16="http://schemas.microsoft.com/office/drawing/2014/main" id="{F8A02DBF-F7FB-CF97-77E5-B34649E2C79D}"/>
              </a:ext>
            </a:extLst>
          </p:cNvPr>
          <p:cNvSpPr txBox="1"/>
          <p:nvPr/>
        </p:nvSpPr>
        <p:spPr>
          <a:xfrm>
            <a:off x="-1554" y="6602039"/>
            <a:ext cx="6097554" cy="307777"/>
          </a:xfrm>
          <a:prstGeom prst="rect">
            <a:avLst/>
          </a:prstGeom>
          <a:noFill/>
        </p:spPr>
        <p:txBody>
          <a:bodyPr wrap="square">
            <a:spAutoFit/>
          </a:bodyPr>
          <a:lstStyle/>
          <a:p>
            <a:r>
              <a:rPr lang="en-US" sz="1400" dirty="0"/>
              <a:t>Developed by Brielle Thompson</a:t>
            </a:r>
          </a:p>
        </p:txBody>
      </p:sp>
      <p:pic>
        <p:nvPicPr>
          <p:cNvPr id="6" name="Picture 5">
            <a:extLst>
              <a:ext uri="{FF2B5EF4-FFF2-40B4-BE49-F238E27FC236}">
                <a16:creationId xmlns:a16="http://schemas.microsoft.com/office/drawing/2014/main" id="{75A0863A-133B-573A-EE84-811E4D236148}"/>
              </a:ext>
            </a:extLst>
          </p:cNvPr>
          <p:cNvPicPr>
            <a:picLocks noChangeAspect="1"/>
          </p:cNvPicPr>
          <p:nvPr/>
        </p:nvPicPr>
        <p:blipFill>
          <a:blip r:embed="rId4"/>
          <a:stretch>
            <a:fillRect/>
          </a:stretch>
        </p:blipFill>
        <p:spPr>
          <a:xfrm>
            <a:off x="7680960" y="1161826"/>
            <a:ext cx="3749314" cy="4761034"/>
          </a:xfrm>
          <a:prstGeom prst="rect">
            <a:avLst/>
          </a:prstGeom>
        </p:spPr>
      </p:pic>
    </p:spTree>
    <p:extLst>
      <p:ext uri="{BB962C8B-B14F-4D97-AF65-F5344CB8AC3E}">
        <p14:creationId xmlns:p14="http://schemas.microsoft.com/office/powerpoint/2010/main" val="3652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BA614-CC1E-B8E2-8691-6767F8E89354}"/>
              </a:ext>
            </a:extLst>
          </p:cNvPr>
          <p:cNvSpPr>
            <a:spLocks noGrp="1"/>
          </p:cNvSpPr>
          <p:nvPr>
            <p:ph type="title"/>
          </p:nvPr>
        </p:nvSpPr>
        <p:spPr>
          <a:xfrm>
            <a:off x="838199" y="365126"/>
            <a:ext cx="10962939" cy="872004"/>
          </a:xfrm>
        </p:spPr>
        <p:txBody>
          <a:bodyPr>
            <a:normAutofit/>
          </a:bodyPr>
          <a:lstStyle/>
          <a:p>
            <a:r>
              <a:rPr lang="en-US" sz="3600" dirty="0"/>
              <a:t>Incorrect problem framing in natural resources</a:t>
            </a:r>
          </a:p>
        </p:txBody>
      </p:sp>
      <p:sp>
        <p:nvSpPr>
          <p:cNvPr id="3" name="Content Placeholder 2">
            <a:extLst>
              <a:ext uri="{FF2B5EF4-FFF2-40B4-BE49-F238E27FC236}">
                <a16:creationId xmlns:a16="http://schemas.microsoft.com/office/drawing/2014/main" id="{F1FAB844-7F42-8A1D-E2B2-E919B797A0BA}"/>
              </a:ext>
            </a:extLst>
          </p:cNvPr>
          <p:cNvSpPr>
            <a:spLocks noGrp="1"/>
          </p:cNvSpPr>
          <p:nvPr>
            <p:ph idx="1"/>
          </p:nvPr>
        </p:nvSpPr>
        <p:spPr>
          <a:xfrm>
            <a:off x="838200" y="1237130"/>
            <a:ext cx="10515600" cy="5162100"/>
          </a:xfrm>
        </p:spPr>
        <p:txBody>
          <a:bodyPr>
            <a:normAutofit fontScale="92500" lnSpcReduction="10000"/>
          </a:bodyPr>
          <a:lstStyle/>
          <a:p>
            <a:r>
              <a:rPr lang="en-US" dirty="0"/>
              <a:t>“We need to find ways to maximize fish harvests from this lake every year?”</a:t>
            </a:r>
          </a:p>
          <a:p>
            <a:pPr lvl="1"/>
            <a:r>
              <a:rPr lang="en-US" dirty="0"/>
              <a:t>Poorly framed because: overlooks population dynamics, breeding cycles, etc.</a:t>
            </a:r>
          </a:p>
          <a:p>
            <a:r>
              <a:rPr lang="en-US" dirty="0"/>
              <a:t>“What is the cheapest way to dispose mining waste?”</a:t>
            </a:r>
          </a:p>
          <a:p>
            <a:pPr lvl="1"/>
            <a:r>
              <a:rPr lang="en-US" dirty="0"/>
              <a:t>Poorly framed because: Only considers cost and does not mention environmental/human health concerns</a:t>
            </a:r>
          </a:p>
          <a:p>
            <a:r>
              <a:rPr lang="en-US" dirty="0"/>
              <a:t>“How can we extract as much groundwater as possible to support agricultural expansion?”</a:t>
            </a:r>
          </a:p>
          <a:p>
            <a:pPr lvl="1"/>
            <a:r>
              <a:rPr lang="en-US" dirty="0"/>
              <a:t>Poorly framed because: Does not think about long-term water availability and ecosystem needs</a:t>
            </a:r>
          </a:p>
          <a:p>
            <a:r>
              <a:rPr lang="en-US" dirty="0"/>
              <a:t>“How can we eliminate all invasive species from this ecosystem immediately?</a:t>
            </a:r>
          </a:p>
          <a:p>
            <a:pPr lvl="1"/>
            <a:r>
              <a:rPr lang="en-US" dirty="0"/>
              <a:t>Poorly framed because: Ignores ecological complexity, overlooks social/economic factors</a:t>
            </a:r>
          </a:p>
        </p:txBody>
      </p:sp>
      <p:sp>
        <p:nvSpPr>
          <p:cNvPr id="4" name="TextBox 3">
            <a:extLst>
              <a:ext uri="{FF2B5EF4-FFF2-40B4-BE49-F238E27FC236}">
                <a16:creationId xmlns:a16="http://schemas.microsoft.com/office/drawing/2014/main" id="{71A00AED-289F-C06F-8D50-30957DF3EF9C}"/>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7088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DBF1BA-E143-832B-D02C-228D7CCC7A59}"/>
              </a:ext>
            </a:extLst>
          </p:cNvPr>
          <p:cNvPicPr>
            <a:picLocks noChangeAspect="1"/>
          </p:cNvPicPr>
          <p:nvPr/>
        </p:nvPicPr>
        <p:blipFill>
          <a:blip r:embed="rId2"/>
          <a:stretch>
            <a:fillRect/>
          </a:stretch>
        </p:blipFill>
        <p:spPr>
          <a:xfrm>
            <a:off x="6787435" y="1360232"/>
            <a:ext cx="5258723" cy="4364710"/>
          </a:xfrm>
          <a:prstGeom prst="rect">
            <a:avLst/>
          </a:prstGeom>
        </p:spPr>
      </p:pic>
      <p:sp>
        <p:nvSpPr>
          <p:cNvPr id="2" name="Title 1">
            <a:extLst>
              <a:ext uri="{FF2B5EF4-FFF2-40B4-BE49-F238E27FC236}">
                <a16:creationId xmlns:a16="http://schemas.microsoft.com/office/drawing/2014/main" id="{D226108F-80A4-4603-9292-1B4DEB41740F}"/>
              </a:ext>
            </a:extLst>
          </p:cNvPr>
          <p:cNvSpPr>
            <a:spLocks noGrp="1"/>
          </p:cNvSpPr>
          <p:nvPr>
            <p:ph type="title"/>
          </p:nvPr>
        </p:nvSpPr>
        <p:spPr>
          <a:xfrm>
            <a:off x="838200" y="603548"/>
            <a:ext cx="10515600" cy="1325563"/>
          </a:xfrm>
        </p:spPr>
        <p:txBody>
          <a:bodyPr/>
          <a:lstStyle/>
          <a:p>
            <a:r>
              <a:rPr lang="en-US" dirty="0"/>
              <a:t>1. ID the decision maker(s)</a:t>
            </a:r>
          </a:p>
        </p:txBody>
      </p:sp>
      <p:sp>
        <p:nvSpPr>
          <p:cNvPr id="3" name="Content Placeholder 2">
            <a:extLst>
              <a:ext uri="{FF2B5EF4-FFF2-40B4-BE49-F238E27FC236}">
                <a16:creationId xmlns:a16="http://schemas.microsoft.com/office/drawing/2014/main" id="{F696C9EA-3399-1512-913F-FE08DD77ED49}"/>
              </a:ext>
            </a:extLst>
          </p:cNvPr>
          <p:cNvSpPr>
            <a:spLocks noGrp="1"/>
          </p:cNvSpPr>
          <p:nvPr>
            <p:ph idx="1"/>
          </p:nvPr>
        </p:nvSpPr>
        <p:spPr>
          <a:xfrm>
            <a:off x="964213" y="1538397"/>
            <a:ext cx="8248048" cy="4489179"/>
          </a:xfrm>
        </p:spPr>
        <p:txBody>
          <a:bodyPr>
            <a:normAutofit/>
          </a:bodyPr>
          <a:lstStyle/>
          <a:p>
            <a:pPr marL="457200" lvl="0" indent="-431800" algn="l" rtl="0">
              <a:lnSpc>
                <a:spcPct val="90000"/>
              </a:lnSpc>
              <a:spcBef>
                <a:spcPts val="1088"/>
              </a:spcBef>
              <a:spcAft>
                <a:spcPts val="0"/>
              </a:spcAft>
              <a:buSzPct val="117647"/>
              <a:buChar char="•"/>
            </a:pPr>
            <a:r>
              <a:rPr lang="en-US" b="1" dirty="0"/>
              <a:t>Who </a:t>
            </a:r>
            <a:r>
              <a:rPr lang="en-US" sz="2400" b="1" dirty="0"/>
              <a:t>has the authority to commit to action?</a:t>
            </a:r>
            <a:endParaRPr lang="en-US" dirty="0"/>
          </a:p>
          <a:p>
            <a:pPr marL="914400" lvl="1" indent="-406400" algn="l" rtl="0">
              <a:lnSpc>
                <a:spcPct val="90000"/>
              </a:lnSpc>
              <a:spcBef>
                <a:spcPts val="1104"/>
              </a:spcBef>
              <a:spcAft>
                <a:spcPts val="0"/>
              </a:spcAft>
              <a:buSzPct val="117646"/>
              <a:buChar char="▪"/>
            </a:pPr>
            <a:r>
              <a:rPr lang="en-US" dirty="0"/>
              <a:t>Can be surprisingly difficult/complex!</a:t>
            </a:r>
            <a:endParaRPr lang="en-US" sz="2000" dirty="0"/>
          </a:p>
          <a:p>
            <a:pPr marL="457200" lvl="0" indent="-431800" algn="l" rtl="0">
              <a:lnSpc>
                <a:spcPct val="90000"/>
              </a:lnSpc>
              <a:spcBef>
                <a:spcPts val="640"/>
              </a:spcBef>
              <a:spcAft>
                <a:spcPts val="0"/>
              </a:spcAft>
              <a:buSzPct val="117647"/>
              <a:buChar char="•"/>
            </a:pPr>
            <a:r>
              <a:rPr lang="en-US" b="1" dirty="0"/>
              <a:t>Some scenarios</a:t>
            </a:r>
            <a:endParaRPr lang="en-US" sz="2400" dirty="0"/>
          </a:p>
          <a:p>
            <a:pPr marL="914400" lvl="1" indent="-406400" algn="l" rtl="0">
              <a:lnSpc>
                <a:spcPct val="90000"/>
              </a:lnSpc>
              <a:spcBef>
                <a:spcPts val="560"/>
              </a:spcBef>
              <a:spcAft>
                <a:spcPts val="0"/>
              </a:spcAft>
              <a:buSzPct val="137254"/>
              <a:buChar char="▪"/>
            </a:pPr>
            <a:r>
              <a:rPr lang="en-US" sz="2000" dirty="0"/>
              <a:t>Single decision-maker</a:t>
            </a:r>
          </a:p>
          <a:p>
            <a:pPr marL="914400" lvl="1" indent="-406400" algn="l" rtl="0">
              <a:lnSpc>
                <a:spcPct val="90000"/>
              </a:lnSpc>
              <a:spcBef>
                <a:spcPts val="560"/>
              </a:spcBef>
              <a:spcAft>
                <a:spcPts val="0"/>
              </a:spcAft>
              <a:buSzPct val="137254"/>
              <a:buChar char="▪"/>
            </a:pPr>
            <a:r>
              <a:rPr lang="en-US" sz="2000" dirty="0"/>
              <a:t>Multiple decision-makers</a:t>
            </a:r>
          </a:p>
          <a:p>
            <a:pPr marL="1371600" lvl="2" indent="-381000" algn="l" rtl="0">
              <a:lnSpc>
                <a:spcPct val="90000"/>
              </a:lnSpc>
              <a:spcBef>
                <a:spcPts val="480"/>
              </a:spcBef>
              <a:spcAft>
                <a:spcPts val="0"/>
              </a:spcAft>
              <a:buSzPct val="117646"/>
              <a:buChar char="•"/>
            </a:pPr>
            <a:r>
              <a:rPr lang="en-US" dirty="0"/>
              <a:t>Willing to work together for joint aims</a:t>
            </a:r>
            <a:endParaRPr lang="en-US" sz="1800" dirty="0"/>
          </a:p>
          <a:p>
            <a:pPr marL="1371600" lvl="2" indent="-381000" algn="l" rtl="0">
              <a:lnSpc>
                <a:spcPct val="90000"/>
              </a:lnSpc>
              <a:spcBef>
                <a:spcPts val="480"/>
              </a:spcBef>
              <a:spcAft>
                <a:spcPts val="0"/>
              </a:spcAft>
              <a:buSzPct val="117646"/>
              <a:buChar char="•"/>
            </a:pPr>
            <a:r>
              <a:rPr lang="en-US" dirty="0"/>
              <a:t>Competing with each other (not SDM)</a:t>
            </a:r>
            <a:endParaRPr lang="en-US" sz="1800" dirty="0"/>
          </a:p>
          <a:p>
            <a:pPr marL="914400" lvl="1" indent="-406400" algn="l" rtl="0">
              <a:lnSpc>
                <a:spcPct val="90000"/>
              </a:lnSpc>
              <a:spcBef>
                <a:spcPts val="560"/>
              </a:spcBef>
              <a:spcAft>
                <a:spcPts val="0"/>
              </a:spcAft>
              <a:buSzPct val="137254"/>
              <a:buChar char="▪"/>
            </a:pPr>
            <a:r>
              <a:rPr lang="en-US" sz="2000" dirty="0"/>
              <a:t>Delegated authority</a:t>
            </a:r>
          </a:p>
          <a:p>
            <a:pPr marL="1371600" lvl="2" indent="-381000" algn="l" rtl="0">
              <a:lnSpc>
                <a:spcPct val="90000"/>
              </a:lnSpc>
              <a:spcBef>
                <a:spcPts val="480"/>
              </a:spcBef>
              <a:spcAft>
                <a:spcPts val="0"/>
              </a:spcAft>
              <a:buSzPct val="117646"/>
              <a:buChar char="•"/>
            </a:pPr>
            <a:r>
              <a:rPr lang="en-US" dirty="0"/>
              <a:t>E.g.,  Governor → Director→ Administrator</a:t>
            </a:r>
            <a:endParaRPr lang="en-US" sz="1800" dirty="0"/>
          </a:p>
          <a:p>
            <a:pPr marL="457200" lvl="0" indent="-431800" algn="l" rtl="0">
              <a:lnSpc>
                <a:spcPct val="90000"/>
              </a:lnSpc>
              <a:spcBef>
                <a:spcPts val="640"/>
              </a:spcBef>
              <a:spcAft>
                <a:spcPts val="0"/>
              </a:spcAft>
              <a:buSzPct val="117647"/>
              <a:buChar char="•"/>
            </a:pPr>
            <a:r>
              <a:rPr lang="en-US" b="1" dirty="0"/>
              <a:t>Failure to ID &amp; include all DMs in the process will make things difficult and confusing</a:t>
            </a:r>
            <a:endParaRPr lang="en-US" sz="2400" dirty="0"/>
          </a:p>
        </p:txBody>
      </p:sp>
      <p:sp>
        <p:nvSpPr>
          <p:cNvPr id="7" name="Content Placeholder 2">
            <a:extLst>
              <a:ext uri="{FF2B5EF4-FFF2-40B4-BE49-F238E27FC236}">
                <a16:creationId xmlns:a16="http://schemas.microsoft.com/office/drawing/2014/main" id="{630DD511-5285-1DD9-A7B1-26792BA6CC0E}"/>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t>Creative Commons Licenses photos</a:t>
            </a:r>
            <a:endParaRPr lang="en-US" sz="1600" dirty="0"/>
          </a:p>
        </p:txBody>
      </p:sp>
      <p:sp>
        <p:nvSpPr>
          <p:cNvPr id="5" name="TextBox 4">
            <a:extLst>
              <a:ext uri="{FF2B5EF4-FFF2-40B4-BE49-F238E27FC236}">
                <a16:creationId xmlns:a16="http://schemas.microsoft.com/office/drawing/2014/main" id="{A3F08E27-792D-8405-D61F-B19B7C604625}"/>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sp>
        <p:nvSpPr>
          <p:cNvPr id="4" name="TextBox 3">
            <a:extLst>
              <a:ext uri="{FF2B5EF4-FFF2-40B4-BE49-F238E27FC236}">
                <a16:creationId xmlns:a16="http://schemas.microsoft.com/office/drawing/2014/main" id="{3C4C7C91-D8E7-5375-55D8-ED485F821CFC}"/>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410583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CC09-C29F-E9C5-38D1-EEDF0A798F85}"/>
              </a:ext>
            </a:extLst>
          </p:cNvPr>
          <p:cNvSpPr>
            <a:spLocks noGrp="1"/>
          </p:cNvSpPr>
          <p:nvPr>
            <p:ph type="title"/>
          </p:nvPr>
        </p:nvSpPr>
        <p:spPr>
          <a:xfrm>
            <a:off x="838200" y="602869"/>
            <a:ext cx="10515600" cy="1325563"/>
          </a:xfrm>
        </p:spPr>
        <p:txBody>
          <a:bodyPr/>
          <a:lstStyle/>
          <a:p>
            <a:r>
              <a:rPr lang="en-US" dirty="0"/>
              <a:t>2. ID other key players</a:t>
            </a:r>
          </a:p>
        </p:txBody>
      </p:sp>
      <p:sp>
        <p:nvSpPr>
          <p:cNvPr id="3" name="Content Placeholder 2">
            <a:extLst>
              <a:ext uri="{FF2B5EF4-FFF2-40B4-BE49-F238E27FC236}">
                <a16:creationId xmlns:a16="http://schemas.microsoft.com/office/drawing/2014/main" id="{42B73445-4EFF-3A13-693F-EE32516408A4}"/>
              </a:ext>
            </a:extLst>
          </p:cNvPr>
          <p:cNvSpPr>
            <a:spLocks noGrp="1"/>
          </p:cNvSpPr>
          <p:nvPr>
            <p:ph idx="1"/>
          </p:nvPr>
        </p:nvSpPr>
        <p:spPr>
          <a:xfrm>
            <a:off x="838200" y="1996736"/>
            <a:ext cx="5257800" cy="3606085"/>
          </a:xfrm>
        </p:spPr>
        <p:txBody>
          <a:bodyPr>
            <a:normAutofit fontScale="85000" lnSpcReduction="20000"/>
          </a:bodyPr>
          <a:lstStyle/>
          <a:p>
            <a:pPr marL="457200" marR="0" lvl="0" indent="-431800" algn="l" defTabSz="914400" rtl="0" eaLnBrk="1" fontAlgn="auto" latinLnBrk="0" hangingPunct="1">
              <a:lnSpc>
                <a:spcPct val="90000"/>
              </a:lnSpc>
              <a:spcBef>
                <a:spcPts val="128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Decision Implementers</a:t>
            </a:r>
          </a:p>
          <a:p>
            <a:pPr marL="457200" marR="0" lvl="0" indent="-431800" algn="l" defTabSz="914400" rtl="0" eaLnBrk="1" fontAlgn="auto" latinLnBrk="0" hangingPunct="1">
              <a:lnSpc>
                <a:spcPct val="90000"/>
              </a:lnSpc>
              <a:spcBef>
                <a:spcPts val="64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Stakeholders/ </a:t>
            </a:r>
          </a:p>
          <a:p>
            <a:pPr marL="25400" marR="0" lvl="0" indent="0" algn="l" defTabSz="914400" rtl="0" eaLnBrk="1" fontAlgn="auto" latinLnBrk="0" hangingPunct="1">
              <a:lnSpc>
                <a:spcPct val="90000"/>
              </a:lnSpc>
              <a:spcBef>
                <a:spcPts val="640"/>
              </a:spcBef>
              <a:spcAft>
                <a:spcPts val="0"/>
              </a:spcAft>
              <a:buClr>
                <a:srgbClr val="000000"/>
              </a:buClr>
              <a:buSzPts val="3200"/>
              <a:buNone/>
              <a:tabLst/>
              <a:defRPr/>
            </a:pPr>
            <a:r>
              <a:rPr lang="en-US" sz="3200" b="1" kern="0" dirty="0">
                <a:solidFill>
                  <a:srgbClr val="000000"/>
                </a:solidFill>
                <a:cs typeface="Arial"/>
                <a:sym typeface="Arial"/>
              </a:rPr>
              <a:t>     </a:t>
            </a:r>
            <a:r>
              <a:rPr kumimoji="0" lang="en-US" sz="3200" b="1" i="0" u="none" strike="noStrike" kern="0" cap="none" spc="0" normalizeH="0" baseline="0" noProof="0" dirty="0">
                <a:ln>
                  <a:noFill/>
                </a:ln>
                <a:solidFill>
                  <a:srgbClr val="000000"/>
                </a:solidFill>
                <a:effectLst/>
                <a:uLnTx/>
                <a:uFillTx/>
                <a:cs typeface="Arial"/>
                <a:sym typeface="Arial"/>
              </a:rPr>
              <a:t>interest groups</a:t>
            </a:r>
          </a:p>
          <a:p>
            <a:pPr marL="457200" marR="0" lvl="0" indent="-431800" algn="l" defTabSz="914400" rtl="0" eaLnBrk="1" fontAlgn="auto" latinLnBrk="0" hangingPunct="1">
              <a:lnSpc>
                <a:spcPct val="90000"/>
              </a:lnSpc>
              <a:spcBef>
                <a:spcPts val="64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The public</a:t>
            </a:r>
          </a:p>
          <a:p>
            <a:pPr marL="457200" marR="0" lvl="0" indent="-431800" algn="l" defTabSz="914400" rtl="0" eaLnBrk="1" fontAlgn="auto" latinLnBrk="0" hangingPunct="1">
              <a:lnSpc>
                <a:spcPct val="90000"/>
              </a:lnSpc>
              <a:spcBef>
                <a:spcPts val="64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Technical advisors</a:t>
            </a:r>
          </a:p>
          <a:p>
            <a:pPr marL="25400" marR="0" lvl="0" indent="0" algn="l" defTabSz="914400" rtl="0" eaLnBrk="1" fontAlgn="auto" latinLnBrk="0" hangingPunct="1">
              <a:lnSpc>
                <a:spcPct val="90000"/>
              </a:lnSpc>
              <a:spcBef>
                <a:spcPts val="640"/>
              </a:spcBef>
              <a:spcAft>
                <a:spcPts val="0"/>
              </a:spcAft>
              <a:buClr>
                <a:srgbClr val="000000"/>
              </a:buClr>
              <a:buSzPts val="3200"/>
              <a:buNone/>
              <a:tabLst/>
              <a:defRPr/>
            </a:pPr>
            <a:r>
              <a:rPr kumimoji="0" lang="en-US" sz="3200" i="0" u="none" strike="noStrike" kern="0" cap="none" spc="0" normalizeH="0" baseline="0" noProof="0" dirty="0">
                <a:ln>
                  <a:noFill/>
                </a:ln>
                <a:solidFill>
                  <a:srgbClr val="000000"/>
                </a:solidFill>
                <a:effectLst/>
                <a:uLnTx/>
                <a:uFillTx/>
                <a:cs typeface="Arial"/>
                <a:sym typeface="Arial"/>
              </a:rPr>
              <a:t>Interest group analysis</a:t>
            </a:r>
          </a:p>
          <a:p>
            <a:pPr marL="482600" indent="-457200">
              <a:spcBef>
                <a:spcPts val="640"/>
              </a:spcBef>
              <a:buClr>
                <a:srgbClr val="000000"/>
              </a:buClr>
              <a:buSzPts val="3200"/>
              <a:defRPr/>
            </a:pPr>
            <a:r>
              <a:rPr lang="en-US" sz="3200" kern="0" dirty="0">
                <a:solidFill>
                  <a:srgbClr val="000000"/>
                </a:solidFill>
                <a:cs typeface="Arial"/>
                <a:sym typeface="Arial"/>
              </a:rPr>
              <a:t>Who has the ability to influence the decision?</a:t>
            </a:r>
          </a:p>
          <a:p>
            <a:pPr marL="482600" indent="-457200">
              <a:spcBef>
                <a:spcPts val="640"/>
              </a:spcBef>
              <a:buClr>
                <a:srgbClr val="000000"/>
              </a:buClr>
              <a:buSzPts val="3200"/>
              <a:defRPr/>
            </a:pPr>
            <a:r>
              <a:rPr kumimoji="0" lang="en-US" sz="3200" i="0" u="none" strike="noStrike" kern="0" cap="none" spc="0" normalizeH="0" baseline="0" noProof="0" dirty="0">
                <a:ln>
                  <a:noFill/>
                </a:ln>
                <a:solidFill>
                  <a:srgbClr val="000000"/>
                </a:solidFill>
                <a:effectLst/>
                <a:uLnTx/>
                <a:uFillTx/>
                <a:cs typeface="Arial"/>
                <a:sym typeface="Arial"/>
              </a:rPr>
              <a:t>Who is influenced by the decision?</a:t>
            </a:r>
          </a:p>
          <a:p>
            <a:endParaRPr lang="en-US" dirty="0"/>
          </a:p>
        </p:txBody>
      </p:sp>
      <p:sp>
        <p:nvSpPr>
          <p:cNvPr id="4" name="Content Placeholder 2">
            <a:extLst>
              <a:ext uri="{FF2B5EF4-FFF2-40B4-BE49-F238E27FC236}">
                <a16:creationId xmlns:a16="http://schemas.microsoft.com/office/drawing/2014/main" id="{1D59F00B-A852-99DD-5765-AC3E46E7D1D3}"/>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5" name="Picture 4">
            <a:extLst>
              <a:ext uri="{FF2B5EF4-FFF2-40B4-BE49-F238E27FC236}">
                <a16:creationId xmlns:a16="http://schemas.microsoft.com/office/drawing/2014/main" id="{1B121CA3-CB35-27D7-2F00-37E84D0C0CC7}"/>
              </a:ext>
            </a:extLst>
          </p:cNvPr>
          <p:cNvPicPr>
            <a:picLocks noChangeAspect="1"/>
          </p:cNvPicPr>
          <p:nvPr/>
        </p:nvPicPr>
        <p:blipFill>
          <a:blip r:embed="rId2"/>
          <a:stretch>
            <a:fillRect/>
          </a:stretch>
        </p:blipFill>
        <p:spPr>
          <a:xfrm>
            <a:off x="6096000" y="1996736"/>
            <a:ext cx="5670124" cy="3325586"/>
          </a:xfrm>
          <a:prstGeom prst="rect">
            <a:avLst/>
          </a:prstGeom>
        </p:spPr>
      </p:pic>
      <p:sp>
        <p:nvSpPr>
          <p:cNvPr id="6" name="TextBox 5">
            <a:extLst>
              <a:ext uri="{FF2B5EF4-FFF2-40B4-BE49-F238E27FC236}">
                <a16:creationId xmlns:a16="http://schemas.microsoft.com/office/drawing/2014/main" id="{E903A9F5-66AA-4BB0-3507-1CF36ED05F57}"/>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sp>
        <p:nvSpPr>
          <p:cNvPr id="7" name="TextBox 6">
            <a:extLst>
              <a:ext uri="{FF2B5EF4-FFF2-40B4-BE49-F238E27FC236}">
                <a16:creationId xmlns:a16="http://schemas.microsoft.com/office/drawing/2014/main" id="{08F3DCBA-3653-AB47-4849-8F85D9E58990}"/>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2368409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05E3D-5CDC-2282-4C9A-E652656E9D66}"/>
              </a:ext>
            </a:extLst>
          </p:cNvPr>
          <p:cNvSpPr>
            <a:spLocks noGrp="1"/>
          </p:cNvSpPr>
          <p:nvPr>
            <p:ph type="title"/>
          </p:nvPr>
        </p:nvSpPr>
        <p:spPr>
          <a:xfrm>
            <a:off x="838200" y="587389"/>
            <a:ext cx="10515600" cy="1325563"/>
          </a:xfrm>
        </p:spPr>
        <p:txBody>
          <a:bodyPr/>
          <a:lstStyle/>
          <a:p>
            <a:r>
              <a:rPr lang="en-US" dirty="0"/>
              <a:t>3. Consider the legal and regulatory context</a:t>
            </a:r>
          </a:p>
        </p:txBody>
      </p:sp>
      <p:sp>
        <p:nvSpPr>
          <p:cNvPr id="3" name="Content Placeholder 2">
            <a:extLst>
              <a:ext uri="{FF2B5EF4-FFF2-40B4-BE49-F238E27FC236}">
                <a16:creationId xmlns:a16="http://schemas.microsoft.com/office/drawing/2014/main" id="{65D87AC8-68FD-8C53-8662-B277AB5E8D27}"/>
              </a:ext>
            </a:extLst>
          </p:cNvPr>
          <p:cNvSpPr>
            <a:spLocks noGrp="1"/>
          </p:cNvSpPr>
          <p:nvPr>
            <p:ph idx="1"/>
          </p:nvPr>
        </p:nvSpPr>
        <p:spPr>
          <a:xfrm>
            <a:off x="838200" y="1844286"/>
            <a:ext cx="6915382" cy="4351338"/>
          </a:xfrm>
        </p:spPr>
        <p:txBody>
          <a:bodyPr/>
          <a:lstStyle/>
          <a:p>
            <a:r>
              <a:rPr lang="en-US" dirty="0"/>
              <a:t>Particularly for decisions by public agencies</a:t>
            </a:r>
          </a:p>
          <a:p>
            <a:r>
              <a:rPr lang="en-US" dirty="0"/>
              <a:t>What laws confer authority for the decision?</a:t>
            </a:r>
          </a:p>
          <a:p>
            <a:r>
              <a:rPr lang="en-US" dirty="0"/>
              <a:t>How does the legislation or associated regulations bound the decision problems?</a:t>
            </a:r>
          </a:p>
          <a:p>
            <a:endParaRPr lang="en-US" dirty="0"/>
          </a:p>
          <a:p>
            <a:r>
              <a:rPr lang="en-US" dirty="0"/>
              <a:t>Example: USFWS is the decision maker and must follow Migratory Bird Treaty Act regulations</a:t>
            </a:r>
          </a:p>
        </p:txBody>
      </p:sp>
      <p:pic>
        <p:nvPicPr>
          <p:cNvPr id="4" name="Picture 3">
            <a:extLst>
              <a:ext uri="{FF2B5EF4-FFF2-40B4-BE49-F238E27FC236}">
                <a16:creationId xmlns:a16="http://schemas.microsoft.com/office/drawing/2014/main" id="{DF617D21-042C-BD1D-8F43-D82F63928908}"/>
              </a:ext>
            </a:extLst>
          </p:cNvPr>
          <p:cNvPicPr>
            <a:picLocks noChangeAspect="1"/>
          </p:cNvPicPr>
          <p:nvPr/>
        </p:nvPicPr>
        <p:blipFill>
          <a:blip r:embed="rId3"/>
          <a:stretch>
            <a:fillRect/>
          </a:stretch>
        </p:blipFill>
        <p:spPr>
          <a:xfrm>
            <a:off x="7753582" y="2460173"/>
            <a:ext cx="4047169" cy="2699430"/>
          </a:xfrm>
          <a:prstGeom prst="rect">
            <a:avLst/>
          </a:prstGeom>
        </p:spPr>
      </p:pic>
      <p:sp>
        <p:nvSpPr>
          <p:cNvPr id="5" name="Content Placeholder 2">
            <a:extLst>
              <a:ext uri="{FF2B5EF4-FFF2-40B4-BE49-F238E27FC236}">
                <a16:creationId xmlns:a16="http://schemas.microsoft.com/office/drawing/2014/main" id="{FB33A26C-9163-8E86-D1DC-7F7F048E7C5A}"/>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6" name="TextBox 5">
            <a:extLst>
              <a:ext uri="{FF2B5EF4-FFF2-40B4-BE49-F238E27FC236}">
                <a16:creationId xmlns:a16="http://schemas.microsoft.com/office/drawing/2014/main" id="{2EB23C73-0CD2-FBBC-EC6B-6A60C78F7213}"/>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sp>
        <p:nvSpPr>
          <p:cNvPr id="7" name="TextBox 6">
            <a:extLst>
              <a:ext uri="{FF2B5EF4-FFF2-40B4-BE49-F238E27FC236}">
                <a16:creationId xmlns:a16="http://schemas.microsoft.com/office/drawing/2014/main" id="{B7276340-30F8-A2D0-47B2-652D6797E453}"/>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321143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4B8E4-4B65-EA37-19F7-D09C841B6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90040C-0016-1231-BF90-C7D3516641ED}"/>
              </a:ext>
            </a:extLst>
          </p:cNvPr>
          <p:cNvSpPr>
            <a:spLocks noGrp="1"/>
          </p:cNvSpPr>
          <p:nvPr>
            <p:ph type="title"/>
          </p:nvPr>
        </p:nvSpPr>
        <p:spPr>
          <a:xfrm>
            <a:off x="0" y="365126"/>
            <a:ext cx="12192000" cy="787820"/>
          </a:xfrm>
          <a:solidFill>
            <a:schemeClr val="accent6">
              <a:lumMod val="20000"/>
              <a:lumOff val="80000"/>
            </a:schemeClr>
          </a:solidFill>
        </p:spPr>
        <p:txBody>
          <a:bodyPr/>
          <a:lstStyle/>
          <a:p>
            <a:pPr algn="ctr"/>
            <a:r>
              <a:rPr lang="en-US" dirty="0"/>
              <a:t>Activity – who is the decision maker?</a:t>
            </a:r>
          </a:p>
        </p:txBody>
      </p:sp>
      <p:sp>
        <p:nvSpPr>
          <p:cNvPr id="3" name="Content Placeholder 2">
            <a:extLst>
              <a:ext uri="{FF2B5EF4-FFF2-40B4-BE49-F238E27FC236}">
                <a16:creationId xmlns:a16="http://schemas.microsoft.com/office/drawing/2014/main" id="{D7ECCCD1-88F5-16AF-4449-65B8C6B41148}"/>
              </a:ext>
            </a:extLst>
          </p:cNvPr>
          <p:cNvSpPr>
            <a:spLocks noGrp="1"/>
          </p:cNvSpPr>
          <p:nvPr>
            <p:ph idx="1"/>
          </p:nvPr>
        </p:nvSpPr>
        <p:spPr>
          <a:xfrm>
            <a:off x="693234" y="1575879"/>
            <a:ext cx="3523785" cy="2695962"/>
          </a:xfrm>
          <a:solidFill>
            <a:schemeClr val="accent5">
              <a:lumMod val="20000"/>
              <a:lumOff val="80000"/>
            </a:schemeClr>
          </a:solidFill>
          <a:ln w="28575">
            <a:solidFill>
              <a:schemeClr val="tx1"/>
            </a:solidFill>
          </a:ln>
        </p:spPr>
        <p:txBody>
          <a:bodyPr anchor="ctr">
            <a:normAutofit lnSpcReduction="10000"/>
          </a:bodyPr>
          <a:lstStyle/>
          <a:p>
            <a:pPr marL="0" indent="0" algn="ctr">
              <a:buNone/>
            </a:pPr>
            <a:r>
              <a:rPr lang="en-US" sz="2000" b="1" dirty="0"/>
              <a:t>Scenario 1:</a:t>
            </a:r>
          </a:p>
          <a:p>
            <a:pPr marL="0" indent="0">
              <a:buNone/>
            </a:pPr>
            <a:r>
              <a:rPr lang="en-US" sz="2000" dirty="0"/>
              <a:t>A local conservation group wants to restore a wetland to improve habitat for migratory birds. However, the land is privately owned, and the owner is considering selling it to a developer. The state wildlife agency has expressed interest in supporting restoration efforts.</a:t>
            </a:r>
          </a:p>
        </p:txBody>
      </p:sp>
      <p:sp>
        <p:nvSpPr>
          <p:cNvPr id="4" name="Content Placeholder 2">
            <a:extLst>
              <a:ext uri="{FF2B5EF4-FFF2-40B4-BE49-F238E27FC236}">
                <a16:creationId xmlns:a16="http://schemas.microsoft.com/office/drawing/2014/main" id="{DE6CAD7E-C70E-8877-31D0-FA8F86B2C6F7}"/>
              </a:ext>
            </a:extLst>
          </p:cNvPr>
          <p:cNvSpPr txBox="1">
            <a:spLocks/>
          </p:cNvSpPr>
          <p:nvPr/>
        </p:nvSpPr>
        <p:spPr>
          <a:xfrm>
            <a:off x="459643" y="4694774"/>
            <a:ext cx="10644051" cy="1503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 groups identify for each scenario:</a:t>
            </a:r>
          </a:p>
          <a:p>
            <a:r>
              <a:rPr lang="en-US" dirty="0"/>
              <a:t>Who is the actual decision maker in this situation?</a:t>
            </a:r>
          </a:p>
          <a:p>
            <a:r>
              <a:rPr lang="en-US" dirty="0"/>
              <a:t>What authority do they have to commit to action?</a:t>
            </a:r>
          </a:p>
        </p:txBody>
      </p:sp>
      <p:sp>
        <p:nvSpPr>
          <p:cNvPr id="5" name="Content Placeholder 2">
            <a:extLst>
              <a:ext uri="{FF2B5EF4-FFF2-40B4-BE49-F238E27FC236}">
                <a16:creationId xmlns:a16="http://schemas.microsoft.com/office/drawing/2014/main" id="{B3B7135E-2A44-1CFE-F78F-1CD2B69CDB8A}"/>
              </a:ext>
            </a:extLst>
          </p:cNvPr>
          <p:cNvSpPr txBox="1">
            <a:spLocks/>
          </p:cNvSpPr>
          <p:nvPr/>
        </p:nvSpPr>
        <p:spPr>
          <a:xfrm>
            <a:off x="4499517" y="1575879"/>
            <a:ext cx="3354658" cy="2695961"/>
          </a:xfrm>
          <a:prstGeom prst="rect">
            <a:avLst/>
          </a:prstGeom>
          <a:solidFill>
            <a:schemeClr val="accent4">
              <a:lumMod val="20000"/>
              <a:lumOff val="80000"/>
            </a:schemeClr>
          </a:solidFill>
          <a:ln w="28575">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Scenario 2:</a:t>
            </a:r>
          </a:p>
          <a:p>
            <a:pPr marL="0" indent="0">
              <a:buNone/>
            </a:pPr>
            <a:r>
              <a:rPr lang="en-US" sz="2000" dirty="0"/>
              <a:t>A regional Forest Service office is planning prescribed burns to reduce wildfire risk. Residents are concerned about smoke and safety. Tribal representatives have requested consultation due to cultural sites in the area.</a:t>
            </a:r>
          </a:p>
        </p:txBody>
      </p:sp>
      <p:sp>
        <p:nvSpPr>
          <p:cNvPr id="6" name="Content Placeholder 2">
            <a:extLst>
              <a:ext uri="{FF2B5EF4-FFF2-40B4-BE49-F238E27FC236}">
                <a16:creationId xmlns:a16="http://schemas.microsoft.com/office/drawing/2014/main" id="{88E0FC7A-BBCE-74C3-5C33-87501C5AE004}"/>
              </a:ext>
            </a:extLst>
          </p:cNvPr>
          <p:cNvSpPr txBox="1">
            <a:spLocks/>
          </p:cNvSpPr>
          <p:nvPr/>
        </p:nvSpPr>
        <p:spPr>
          <a:xfrm>
            <a:off x="8215102" y="1575879"/>
            <a:ext cx="3354659" cy="2629729"/>
          </a:xfrm>
          <a:prstGeom prst="rect">
            <a:avLst/>
          </a:prstGeom>
          <a:solidFill>
            <a:schemeClr val="accent2">
              <a:lumMod val="20000"/>
              <a:lumOff val="80000"/>
            </a:schemeClr>
          </a:solidFill>
          <a:ln w="38100">
            <a:solidFill>
              <a:schemeClr val="tx1"/>
            </a:solidFill>
          </a:ln>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Scenario 3:</a:t>
            </a:r>
          </a:p>
          <a:p>
            <a:pPr marL="0" indent="0">
              <a:buNone/>
            </a:pPr>
            <a:r>
              <a:rPr lang="en-US" dirty="0"/>
              <a:t>A multi-state fisheries commission is setting harvest quotas for a shared fishery. Each state has different priorities: some want higher quotas for economic reasons, others prioritize conservation. Tribal nations also have treaty rights to fish in the area.</a:t>
            </a:r>
          </a:p>
        </p:txBody>
      </p:sp>
      <p:sp>
        <p:nvSpPr>
          <p:cNvPr id="7" name="TextBox 6">
            <a:extLst>
              <a:ext uri="{FF2B5EF4-FFF2-40B4-BE49-F238E27FC236}">
                <a16:creationId xmlns:a16="http://schemas.microsoft.com/office/drawing/2014/main" id="{43479937-643F-FDD1-E0ED-8E0BF7CD02FD}"/>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2084022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B932-40F7-D79E-076B-13A5222E4D4D}"/>
              </a:ext>
            </a:extLst>
          </p:cNvPr>
          <p:cNvSpPr>
            <a:spLocks noGrp="1"/>
          </p:cNvSpPr>
          <p:nvPr>
            <p:ph type="title"/>
          </p:nvPr>
        </p:nvSpPr>
        <p:spPr>
          <a:xfrm>
            <a:off x="838200" y="623947"/>
            <a:ext cx="10515600" cy="1325563"/>
          </a:xfrm>
        </p:spPr>
        <p:txBody>
          <a:bodyPr/>
          <a:lstStyle/>
          <a:p>
            <a:r>
              <a:rPr lang="en-US" dirty="0"/>
              <a:t>4. Consider the decision structure</a:t>
            </a:r>
          </a:p>
        </p:txBody>
      </p:sp>
      <p:sp>
        <p:nvSpPr>
          <p:cNvPr id="3" name="Content Placeholder 2">
            <a:extLst>
              <a:ext uri="{FF2B5EF4-FFF2-40B4-BE49-F238E27FC236}">
                <a16:creationId xmlns:a16="http://schemas.microsoft.com/office/drawing/2014/main" id="{20B572DC-8AA1-B81E-ABC9-0189441CE9F2}"/>
              </a:ext>
            </a:extLst>
          </p:cNvPr>
          <p:cNvSpPr>
            <a:spLocks noGrp="1"/>
          </p:cNvSpPr>
          <p:nvPr>
            <p:ph idx="1"/>
          </p:nvPr>
        </p:nvSpPr>
        <p:spPr>
          <a:xfrm>
            <a:off x="1474695" y="1804807"/>
            <a:ext cx="10717305" cy="4661960"/>
          </a:xfrm>
        </p:spPr>
        <p:txBody>
          <a:bodyPr vert="horz" lIns="91440" tIns="45720" rIns="91440" bIns="45720" rtlCol="0" anchor="t">
            <a:noAutofit/>
          </a:bodyPr>
          <a:lstStyle/>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Frequency &amp; Timing</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 How often?  When?  Are other decisions linked?</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Scope </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How large, broad, complicated is the decision?  </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lvl="0" indent="0">
              <a:lnSpc>
                <a:spcPct val="150000"/>
              </a:lnSpc>
              <a:spcBef>
                <a:spcPts val="640"/>
              </a:spcBef>
              <a:buClr>
                <a:srgbClr val="000000"/>
              </a:buClr>
              <a:buSzPts val="3200"/>
              <a:buNone/>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Objectives</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–What are the desired outcomes?</a:t>
            </a:r>
            <a:r>
              <a:rPr lang="en-US" sz="2700" kern="0" dirty="0">
                <a:solidFill>
                  <a:srgbClr val="000000"/>
                </a:solidFill>
                <a:latin typeface="Calibri"/>
                <a:ea typeface="Calibri"/>
                <a:cs typeface="Calibri"/>
                <a:sym typeface="Arial"/>
              </a:rPr>
              <a:t> </a:t>
            </a:r>
            <a:endParaRPr lang="en-US" sz="2700" kern="0" dirty="0">
              <a:solidFill>
                <a:srgbClr val="000000"/>
              </a:solidFill>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Actions</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 What kinds of alternatives are being chosen from?</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Constraints</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 Legal, financial, political, perceived or real constraints?</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Uncertainty </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What degree of uncertainty is present?  Can it be ignored?</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p:txBody>
      </p:sp>
      <p:sp>
        <p:nvSpPr>
          <p:cNvPr id="4" name="Content Placeholder 2">
            <a:extLst>
              <a:ext uri="{FF2B5EF4-FFF2-40B4-BE49-F238E27FC236}">
                <a16:creationId xmlns:a16="http://schemas.microsoft.com/office/drawing/2014/main" id="{20BA5AAD-D88A-C793-55BD-4DE99ABE02F7}"/>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5" name="TextBox 4">
            <a:extLst>
              <a:ext uri="{FF2B5EF4-FFF2-40B4-BE49-F238E27FC236}">
                <a16:creationId xmlns:a16="http://schemas.microsoft.com/office/drawing/2014/main" id="{9CD4CD74-427E-1D12-7D2B-E7E328866767}"/>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pic>
        <p:nvPicPr>
          <p:cNvPr id="7" name="Graphic 6" descr="Daily calendar with solid fill">
            <a:extLst>
              <a:ext uri="{FF2B5EF4-FFF2-40B4-BE49-F238E27FC236}">
                <a16:creationId xmlns:a16="http://schemas.microsoft.com/office/drawing/2014/main" id="{0807A926-85D9-F5E7-73F2-CE29ADE937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4887" y="1662324"/>
            <a:ext cx="731520" cy="731520"/>
          </a:xfrm>
          <a:prstGeom prst="rect">
            <a:avLst/>
          </a:prstGeom>
        </p:spPr>
      </p:pic>
      <p:pic>
        <p:nvPicPr>
          <p:cNvPr id="9" name="Graphic 8" descr="Agriculture with solid fill">
            <a:extLst>
              <a:ext uri="{FF2B5EF4-FFF2-40B4-BE49-F238E27FC236}">
                <a16:creationId xmlns:a16="http://schemas.microsoft.com/office/drawing/2014/main" id="{07E7969C-AB5E-8386-8A7F-ACCC20B5E4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175" y="2393844"/>
            <a:ext cx="731520" cy="731520"/>
          </a:xfrm>
          <a:prstGeom prst="rect">
            <a:avLst/>
          </a:prstGeom>
        </p:spPr>
      </p:pic>
      <p:pic>
        <p:nvPicPr>
          <p:cNvPr id="11" name="Graphic 10" descr="Heart with solid fill">
            <a:extLst>
              <a:ext uri="{FF2B5EF4-FFF2-40B4-BE49-F238E27FC236}">
                <a16:creationId xmlns:a16="http://schemas.microsoft.com/office/drawing/2014/main" id="{68EF1B7D-4AFD-7B59-80F9-26887A1B9F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175" y="3110476"/>
            <a:ext cx="731520" cy="731520"/>
          </a:xfrm>
          <a:prstGeom prst="rect">
            <a:avLst/>
          </a:prstGeom>
        </p:spPr>
      </p:pic>
      <p:pic>
        <p:nvPicPr>
          <p:cNvPr id="13" name="Graphic 12" descr="Settings with solid fill">
            <a:extLst>
              <a:ext uri="{FF2B5EF4-FFF2-40B4-BE49-F238E27FC236}">
                <a16:creationId xmlns:a16="http://schemas.microsoft.com/office/drawing/2014/main" id="{8A7ABCC5-9AFB-0354-A933-20F11DB38A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175" y="3832409"/>
            <a:ext cx="731520" cy="731520"/>
          </a:xfrm>
          <a:prstGeom prst="rect">
            <a:avLst/>
          </a:prstGeom>
        </p:spPr>
      </p:pic>
      <p:pic>
        <p:nvPicPr>
          <p:cNvPr id="15" name="Graphic 14" descr="Gavel with solid fill">
            <a:extLst>
              <a:ext uri="{FF2B5EF4-FFF2-40B4-BE49-F238E27FC236}">
                <a16:creationId xmlns:a16="http://schemas.microsoft.com/office/drawing/2014/main" id="{915C0AB5-D834-7558-AAC4-40DE7BF839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751" y="4489826"/>
            <a:ext cx="731520" cy="731520"/>
          </a:xfrm>
          <a:prstGeom prst="rect">
            <a:avLst/>
          </a:prstGeom>
        </p:spPr>
      </p:pic>
      <p:pic>
        <p:nvPicPr>
          <p:cNvPr id="17" name="Graphic 16" descr="Question Mark with solid fill">
            <a:extLst>
              <a:ext uri="{FF2B5EF4-FFF2-40B4-BE49-F238E27FC236}">
                <a16:creationId xmlns:a16="http://schemas.microsoft.com/office/drawing/2014/main" id="{3CF5A640-1130-19FE-ECF0-90940C7361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895" y="5260879"/>
            <a:ext cx="640080" cy="640080"/>
          </a:xfrm>
          <a:prstGeom prst="rect">
            <a:avLst/>
          </a:prstGeom>
        </p:spPr>
      </p:pic>
      <p:sp>
        <p:nvSpPr>
          <p:cNvPr id="6" name="TextBox 5">
            <a:extLst>
              <a:ext uri="{FF2B5EF4-FFF2-40B4-BE49-F238E27FC236}">
                <a16:creationId xmlns:a16="http://schemas.microsoft.com/office/drawing/2014/main" id="{4115C299-84E7-29B1-9D91-5997F63CBEBA}"/>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928893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1931C-2501-F02D-898D-2A7674FA1D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D4F61-19A3-C117-3E5B-5D0176AFDF32}"/>
              </a:ext>
            </a:extLst>
          </p:cNvPr>
          <p:cNvSpPr>
            <a:spLocks noGrp="1"/>
          </p:cNvSpPr>
          <p:nvPr>
            <p:ph type="title"/>
          </p:nvPr>
        </p:nvSpPr>
        <p:spPr>
          <a:xfrm>
            <a:off x="838200" y="602869"/>
            <a:ext cx="10515600" cy="1325563"/>
          </a:xfrm>
        </p:spPr>
        <p:txBody>
          <a:bodyPr/>
          <a:lstStyle/>
          <a:p>
            <a:r>
              <a:rPr lang="en-US" dirty="0"/>
              <a:t>5. Consider the type of analysis required </a:t>
            </a:r>
          </a:p>
        </p:txBody>
      </p:sp>
      <p:sp>
        <p:nvSpPr>
          <p:cNvPr id="3" name="Content Placeholder 2">
            <a:extLst>
              <a:ext uri="{FF2B5EF4-FFF2-40B4-BE49-F238E27FC236}">
                <a16:creationId xmlns:a16="http://schemas.microsoft.com/office/drawing/2014/main" id="{867D324F-9B57-2F0E-BF61-6A05DD4DADC6}"/>
              </a:ext>
            </a:extLst>
          </p:cNvPr>
          <p:cNvSpPr>
            <a:spLocks noGrp="1"/>
          </p:cNvSpPr>
          <p:nvPr>
            <p:ph idx="1"/>
          </p:nvPr>
        </p:nvSpPr>
        <p:spPr>
          <a:xfrm>
            <a:off x="838200" y="2550897"/>
            <a:ext cx="10930128" cy="2464290"/>
          </a:xfrm>
        </p:spPr>
        <p:txBody>
          <a:bodyPr vert="horz" lIns="91440" tIns="45720" rIns="91440" bIns="45720" rtlCol="0" anchor="t">
            <a:normAutofit fontScale="92500" lnSpcReduction="10000"/>
          </a:bodyPr>
          <a:lstStyle/>
          <a:p>
            <a:r>
              <a:rPr lang="en-US" sz="3200" dirty="0"/>
              <a:t>How much detail is needed?</a:t>
            </a:r>
            <a:endParaRPr lang="en-US" sz="3200" dirty="0">
              <a:ea typeface="Calibri"/>
              <a:cs typeface="Calibri"/>
            </a:endParaRPr>
          </a:p>
          <a:p>
            <a:r>
              <a:rPr lang="en-US" sz="3200" dirty="0"/>
              <a:t>Do the data and analytical methods exist?</a:t>
            </a:r>
            <a:endParaRPr lang="en-US" sz="3200" dirty="0">
              <a:ea typeface="Calibri" panose="020F0502020204030204"/>
              <a:cs typeface="Calibri" panose="020F0502020204030204"/>
            </a:endParaRPr>
          </a:p>
          <a:p>
            <a:r>
              <a:rPr lang="en-US" sz="3200" dirty="0"/>
              <a:t>Do you have access to the expertise?</a:t>
            </a:r>
            <a:endParaRPr lang="en-US" sz="3200" dirty="0">
              <a:ea typeface="Calibri" panose="020F0502020204030204"/>
              <a:cs typeface="Calibri" panose="020F0502020204030204"/>
            </a:endParaRPr>
          </a:p>
          <a:p>
            <a:r>
              <a:rPr lang="en-US" sz="3200" dirty="0"/>
              <a:t>Is uncertainty an impediment?</a:t>
            </a:r>
          </a:p>
          <a:p>
            <a:r>
              <a:rPr lang="en-US" sz="3200" dirty="0"/>
              <a:t>What “class” of decision problem do you have</a:t>
            </a:r>
          </a:p>
          <a:p>
            <a:pPr marL="0" indent="0">
              <a:buNone/>
            </a:pPr>
            <a:endParaRPr lang="en-US" sz="3200" dirty="0">
              <a:ea typeface="Calibri" panose="020F0502020204030204"/>
              <a:cs typeface="Calibri" panose="020F0502020204030204"/>
            </a:endParaRPr>
          </a:p>
        </p:txBody>
      </p:sp>
      <p:sp>
        <p:nvSpPr>
          <p:cNvPr id="4" name="TextBox 3">
            <a:extLst>
              <a:ext uri="{FF2B5EF4-FFF2-40B4-BE49-F238E27FC236}">
                <a16:creationId xmlns:a16="http://schemas.microsoft.com/office/drawing/2014/main" id="{692C8C0E-94A6-D563-8C94-9F8F2852C0FA}"/>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pic>
        <p:nvPicPr>
          <p:cNvPr id="6" name="Graphic 5" descr="Computer outline">
            <a:extLst>
              <a:ext uri="{FF2B5EF4-FFF2-40B4-BE49-F238E27FC236}">
                <a16:creationId xmlns:a16="http://schemas.microsoft.com/office/drawing/2014/main" id="{2AF01BD5-E269-0472-410A-DE0EAEE4EE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8556" y="2204380"/>
            <a:ext cx="3002280" cy="3002280"/>
          </a:xfrm>
          <a:prstGeom prst="rect">
            <a:avLst/>
          </a:prstGeom>
        </p:spPr>
      </p:pic>
      <p:pic>
        <p:nvPicPr>
          <p:cNvPr id="8" name="Graphic 7" descr="Statistics outline">
            <a:extLst>
              <a:ext uri="{FF2B5EF4-FFF2-40B4-BE49-F238E27FC236}">
                <a16:creationId xmlns:a16="http://schemas.microsoft.com/office/drawing/2014/main" id="{4B91A638-7B7F-5C4C-1211-AF0E6E11A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2416" y="2981303"/>
            <a:ext cx="1097280" cy="1097280"/>
          </a:xfrm>
          <a:prstGeom prst="rect">
            <a:avLst/>
          </a:prstGeom>
        </p:spPr>
      </p:pic>
      <p:sp>
        <p:nvSpPr>
          <p:cNvPr id="5" name="TextBox 4">
            <a:extLst>
              <a:ext uri="{FF2B5EF4-FFF2-40B4-BE49-F238E27FC236}">
                <a16:creationId xmlns:a16="http://schemas.microsoft.com/office/drawing/2014/main" id="{B8D17F95-B779-DD3B-DA76-CCF91D3948CB}"/>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664292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CFCE-1176-F6F0-F5D6-648D3AD96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BE39AD-C9D2-A8C1-AF9D-A060D6832FC4}"/>
              </a:ext>
            </a:extLst>
          </p:cNvPr>
          <p:cNvSpPr>
            <a:spLocks noGrp="1"/>
          </p:cNvSpPr>
          <p:nvPr>
            <p:ph type="title"/>
          </p:nvPr>
        </p:nvSpPr>
        <p:spPr>
          <a:xfrm>
            <a:off x="838200" y="602869"/>
            <a:ext cx="10515600" cy="1325563"/>
          </a:xfrm>
        </p:spPr>
        <p:txBody>
          <a:bodyPr/>
          <a:lstStyle/>
          <a:p>
            <a:r>
              <a:rPr lang="en-US" dirty="0"/>
              <a:t>Decision problem classes:</a:t>
            </a:r>
          </a:p>
        </p:txBody>
      </p:sp>
      <p:sp>
        <p:nvSpPr>
          <p:cNvPr id="5" name="TextBox 4">
            <a:extLst>
              <a:ext uri="{FF2B5EF4-FFF2-40B4-BE49-F238E27FC236}">
                <a16:creationId xmlns:a16="http://schemas.microsoft.com/office/drawing/2014/main" id="{A47FC164-EB2C-918C-C8B1-C9D57CB0DEA7}"/>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
        <p:nvSpPr>
          <p:cNvPr id="9" name="Content Placeholder 8">
            <a:extLst>
              <a:ext uri="{FF2B5EF4-FFF2-40B4-BE49-F238E27FC236}">
                <a16:creationId xmlns:a16="http://schemas.microsoft.com/office/drawing/2014/main" id="{A3387C7B-775E-A2BE-4BB8-0A59CF0CA70B}"/>
              </a:ext>
            </a:extLst>
          </p:cNvPr>
          <p:cNvSpPr>
            <a:spLocks noGrp="1"/>
          </p:cNvSpPr>
          <p:nvPr>
            <p:ph idx="1"/>
          </p:nvPr>
        </p:nvSpPr>
        <p:spPr>
          <a:xfrm>
            <a:off x="838200" y="1825625"/>
            <a:ext cx="6097554" cy="4351338"/>
          </a:xfrm>
        </p:spPr>
        <p:txBody>
          <a:bodyPr/>
          <a:lstStyle/>
          <a:p>
            <a:r>
              <a:rPr lang="en-US" sz="3200" dirty="0"/>
              <a:t>Certain decision structures appear again and again.</a:t>
            </a:r>
          </a:p>
          <a:p>
            <a:r>
              <a:rPr lang="en-US" sz="3200" dirty="0"/>
              <a:t>Being able to recognize these classes of decision problems helps structure the problem and identify analytical tools.</a:t>
            </a:r>
          </a:p>
          <a:p>
            <a:endParaRPr lang="en-US" dirty="0"/>
          </a:p>
        </p:txBody>
      </p:sp>
      <p:sp>
        <p:nvSpPr>
          <p:cNvPr id="10" name="Google Shape;406;p25">
            <a:extLst>
              <a:ext uri="{FF2B5EF4-FFF2-40B4-BE49-F238E27FC236}">
                <a16:creationId xmlns:a16="http://schemas.microsoft.com/office/drawing/2014/main" id="{39E85A56-BAB3-E641-F243-84096E8E3B25}"/>
              </a:ext>
            </a:extLst>
          </p:cNvPr>
          <p:cNvSpPr txBox="1">
            <a:spLocks/>
          </p:cNvSpPr>
          <p:nvPr/>
        </p:nvSpPr>
        <p:spPr>
          <a:xfrm>
            <a:off x="6739811" y="4744276"/>
            <a:ext cx="5279571" cy="1103312"/>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SzPts val="4400"/>
            </a:pPr>
            <a:r>
              <a:rPr lang="en-US" sz="2400" dirty="0"/>
              <a:t>“Classifying a decision problem can be like trying to find a skeleton in a jellyfish”</a:t>
            </a:r>
          </a:p>
          <a:p>
            <a:pPr algn="ctr">
              <a:lnSpc>
                <a:spcPct val="100000"/>
              </a:lnSpc>
              <a:spcBef>
                <a:spcPts val="0"/>
              </a:spcBef>
              <a:buSzPts val="4400"/>
            </a:pPr>
            <a:r>
              <a:rPr lang="en-US" sz="2400" dirty="0"/>
              <a:t>- Mike Runge</a:t>
            </a:r>
            <a:endParaRPr lang="en-US" sz="3600" dirty="0"/>
          </a:p>
        </p:txBody>
      </p:sp>
      <p:pic>
        <p:nvPicPr>
          <p:cNvPr id="1026" name="Picture 2">
            <a:extLst>
              <a:ext uri="{FF2B5EF4-FFF2-40B4-BE49-F238E27FC236}">
                <a16:creationId xmlns:a16="http://schemas.microsoft.com/office/drawing/2014/main" id="{CDF46A20-5757-2A84-CDBF-ECC23E569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059" y="1464111"/>
            <a:ext cx="4437017" cy="295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4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448AD-68FF-829B-34A2-B4F007ABC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9C5AF-489D-108B-6F9D-4484527B2EEB}"/>
              </a:ext>
            </a:extLst>
          </p:cNvPr>
          <p:cNvSpPr>
            <a:spLocks noGrp="1"/>
          </p:cNvSpPr>
          <p:nvPr>
            <p:ph type="title"/>
          </p:nvPr>
        </p:nvSpPr>
        <p:spPr>
          <a:xfrm>
            <a:off x="838200" y="602870"/>
            <a:ext cx="10515600" cy="899360"/>
          </a:xfrm>
        </p:spPr>
        <p:txBody>
          <a:bodyPr/>
          <a:lstStyle/>
          <a:p>
            <a:r>
              <a:rPr lang="en-US" dirty="0"/>
              <a:t>6 decision problem classes:</a:t>
            </a:r>
          </a:p>
        </p:txBody>
      </p:sp>
      <p:sp>
        <p:nvSpPr>
          <p:cNvPr id="5" name="TextBox 4">
            <a:extLst>
              <a:ext uri="{FF2B5EF4-FFF2-40B4-BE49-F238E27FC236}">
                <a16:creationId xmlns:a16="http://schemas.microsoft.com/office/drawing/2014/main" id="{A31B1869-8319-010D-320C-3AA860FBA6A6}"/>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
        <p:nvSpPr>
          <p:cNvPr id="9" name="Content Placeholder 8">
            <a:extLst>
              <a:ext uri="{FF2B5EF4-FFF2-40B4-BE49-F238E27FC236}">
                <a16:creationId xmlns:a16="http://schemas.microsoft.com/office/drawing/2014/main" id="{30748356-4305-A3CE-185C-C3ABFC19D6F3}"/>
              </a:ext>
            </a:extLst>
          </p:cNvPr>
          <p:cNvSpPr>
            <a:spLocks noGrp="1"/>
          </p:cNvSpPr>
          <p:nvPr>
            <p:ph idx="1"/>
          </p:nvPr>
        </p:nvSpPr>
        <p:spPr>
          <a:xfrm>
            <a:off x="838199" y="1502230"/>
            <a:ext cx="10735491" cy="5119294"/>
          </a:xfrm>
        </p:spPr>
        <p:txBody>
          <a:bodyPr>
            <a:normAutofit fontScale="92500" lnSpcReduction="20000"/>
          </a:bodyPr>
          <a:lstStyle/>
          <a:p>
            <a:pPr marL="457200" lvl="1" indent="0">
              <a:lnSpc>
                <a:spcPct val="100000"/>
              </a:lnSpc>
              <a:spcBef>
                <a:spcPts val="0"/>
              </a:spcBef>
              <a:buSzPts val="1400"/>
              <a:buNone/>
            </a:pPr>
            <a:r>
              <a:rPr lang="en-US" b="1" dirty="0"/>
              <a:t>1) Prediction Problems</a:t>
            </a:r>
            <a:r>
              <a:rPr lang="en-US" dirty="0"/>
              <a:t> – impediment is ability to predict achievement of objective</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2) Multiple Objective Problems</a:t>
            </a:r>
            <a:r>
              <a:rPr lang="en-US" dirty="0"/>
              <a:t> – impediment is how to trade-off competing objectives</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3) Portfolio Problems </a:t>
            </a:r>
            <a:r>
              <a:rPr lang="en-US" dirty="0"/>
              <a:t>– impediment is having to search among a very large selection of alternatives</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4) Risk Problems </a:t>
            </a:r>
            <a:r>
              <a:rPr lang="en-US" dirty="0"/>
              <a:t>– must make decisions in the face of uncertainty</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5) Information Problems </a:t>
            </a:r>
            <a:r>
              <a:rPr lang="en-US" dirty="0"/>
              <a:t>– impediment is determining value of reducing uncertainty before decision making</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6) Dynamic Problems </a:t>
            </a:r>
            <a:r>
              <a:rPr lang="en-US" dirty="0"/>
              <a:t>– impediment is balancing short-term costs with long-term benefits</a:t>
            </a:r>
          </a:p>
          <a:p>
            <a:pPr marL="457200" lvl="0">
              <a:lnSpc>
                <a:spcPct val="100000"/>
              </a:lnSpc>
              <a:spcBef>
                <a:spcPts val="0"/>
              </a:spcBef>
              <a:buSzPts val="1400"/>
              <a:buNone/>
            </a:pPr>
            <a:endParaRPr lang="en-US" sz="2400" dirty="0"/>
          </a:p>
          <a:p>
            <a:pPr marL="457200" lvl="0">
              <a:lnSpc>
                <a:spcPct val="100000"/>
              </a:lnSpc>
              <a:spcBef>
                <a:spcPts val="0"/>
              </a:spcBef>
              <a:buSzPts val="1400"/>
              <a:buNone/>
            </a:pPr>
            <a:r>
              <a:rPr lang="en-US" sz="2400" i="1" dirty="0"/>
              <a:t>These are not really mutually exclusive… Most natural resource problems have elements of each of these. It’s a matter of thinking how best to structure a problem and which tools are therefore most appropriate to use.</a:t>
            </a:r>
          </a:p>
        </p:txBody>
      </p:sp>
    </p:spTree>
    <p:extLst>
      <p:ext uri="{BB962C8B-B14F-4D97-AF65-F5344CB8AC3E}">
        <p14:creationId xmlns:p14="http://schemas.microsoft.com/office/powerpoint/2010/main" val="2904939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7130-5F1A-E334-4E69-398B9B44D57A}"/>
              </a:ext>
            </a:extLst>
          </p:cNvPr>
          <p:cNvPicPr>
            <a:picLocks noChangeAspect="1"/>
          </p:cNvPicPr>
          <p:nvPr/>
        </p:nvPicPr>
        <p:blipFill>
          <a:blip r:embed="rId2"/>
          <a:srcRect r="2570"/>
          <a:stretch/>
        </p:blipFill>
        <p:spPr>
          <a:xfrm>
            <a:off x="1328673" y="0"/>
            <a:ext cx="8675769" cy="6246796"/>
          </a:xfrm>
          <a:prstGeom prst="rect">
            <a:avLst/>
          </a:prstGeom>
        </p:spPr>
      </p:pic>
      <p:sp>
        <p:nvSpPr>
          <p:cNvPr id="6" name="Star: 5 Points 5">
            <a:extLst>
              <a:ext uri="{FF2B5EF4-FFF2-40B4-BE49-F238E27FC236}">
                <a16:creationId xmlns:a16="http://schemas.microsoft.com/office/drawing/2014/main" id="{000D6200-F35A-3892-70FB-0438F0553F7A}"/>
              </a:ext>
            </a:extLst>
          </p:cNvPr>
          <p:cNvSpPr/>
          <p:nvPr/>
        </p:nvSpPr>
        <p:spPr>
          <a:xfrm>
            <a:off x="5306313" y="448056"/>
            <a:ext cx="500127" cy="455756"/>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776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0CBE-87EA-484E-8C90-E820B9CDF039}"/>
              </a:ext>
            </a:extLst>
          </p:cNvPr>
          <p:cNvSpPr>
            <a:spLocks noGrp="1"/>
          </p:cNvSpPr>
          <p:nvPr>
            <p:ph type="title"/>
          </p:nvPr>
        </p:nvSpPr>
        <p:spPr>
          <a:xfrm>
            <a:off x="838200" y="602869"/>
            <a:ext cx="10515600" cy="1325563"/>
          </a:xfrm>
        </p:spPr>
        <p:txBody>
          <a:bodyPr/>
          <a:lstStyle/>
          <a:p>
            <a:r>
              <a:rPr lang="en-US" dirty="0"/>
              <a:t>6. Revise as needed</a:t>
            </a:r>
          </a:p>
        </p:txBody>
      </p:sp>
      <p:sp>
        <p:nvSpPr>
          <p:cNvPr id="3" name="Content Placeholder 2">
            <a:extLst>
              <a:ext uri="{FF2B5EF4-FFF2-40B4-BE49-F238E27FC236}">
                <a16:creationId xmlns:a16="http://schemas.microsoft.com/office/drawing/2014/main" id="{6754207B-A203-3BBD-DC5A-D0D2F6600A6D}"/>
              </a:ext>
            </a:extLst>
          </p:cNvPr>
          <p:cNvSpPr>
            <a:spLocks noGrp="1"/>
          </p:cNvSpPr>
          <p:nvPr>
            <p:ph idx="1"/>
          </p:nvPr>
        </p:nvSpPr>
        <p:spPr>
          <a:xfrm>
            <a:off x="838200" y="2253712"/>
            <a:ext cx="6108192" cy="3176143"/>
          </a:xfrm>
        </p:spPr>
        <p:txBody>
          <a:bodyPr vert="horz" lIns="91440" tIns="45720" rIns="91440" bIns="45720" rtlCol="0" anchor="t">
            <a:normAutofit/>
          </a:bodyPr>
          <a:lstStyle/>
          <a:p>
            <a:pPr marL="457200" indent="-431800">
              <a:lnSpc>
                <a:spcPct val="100000"/>
              </a:lnSpc>
              <a:spcBef>
                <a:spcPts val="1840"/>
              </a:spcBef>
              <a:buSzPts val="3200"/>
            </a:pPr>
            <a:r>
              <a:rPr lang="en-US" sz="2800" dirty="0"/>
              <a:t>The problem statement is likely to change as </a:t>
            </a:r>
            <a:r>
              <a:rPr lang="en-US" dirty="0"/>
              <a:t>development proceeds</a:t>
            </a:r>
            <a:endParaRPr lang="en-US" dirty="0">
              <a:ea typeface="Calibri"/>
              <a:cs typeface="Calibri"/>
            </a:endParaRPr>
          </a:p>
          <a:p>
            <a:pPr marL="457200" lvl="0" indent="-431800" algn="l" rtl="0">
              <a:lnSpc>
                <a:spcPct val="100000"/>
              </a:lnSpc>
              <a:spcBef>
                <a:spcPts val="1840"/>
              </a:spcBef>
              <a:spcAft>
                <a:spcPts val="0"/>
              </a:spcAft>
              <a:buSzPts val="3200"/>
              <a:buChar char="•"/>
            </a:pPr>
            <a:r>
              <a:rPr lang="en-US" sz="2800" dirty="0"/>
              <a:t>Adopt iterative/ </a:t>
            </a:r>
            <a:r>
              <a:rPr lang="en-US" sz="2800" b="1" dirty="0"/>
              <a:t>rapid prototyping </a:t>
            </a:r>
            <a:r>
              <a:rPr lang="en-US" sz="2800" dirty="0"/>
              <a:t>as an approach </a:t>
            </a:r>
          </a:p>
          <a:p>
            <a:pPr marL="482600" lvl="1" indent="0">
              <a:lnSpc>
                <a:spcPct val="100000"/>
              </a:lnSpc>
              <a:spcBef>
                <a:spcPts val="1840"/>
              </a:spcBef>
              <a:buSzPts val="3200"/>
              <a:buNone/>
            </a:pPr>
            <a:r>
              <a:rPr lang="en-US" dirty="0"/>
              <a:t>“Good enough for now, safe enough to try”</a:t>
            </a:r>
          </a:p>
        </p:txBody>
      </p:sp>
      <p:sp>
        <p:nvSpPr>
          <p:cNvPr id="4" name="TextBox 3">
            <a:extLst>
              <a:ext uri="{FF2B5EF4-FFF2-40B4-BE49-F238E27FC236}">
                <a16:creationId xmlns:a16="http://schemas.microsoft.com/office/drawing/2014/main" id="{F69D85E9-840A-8169-D6CC-9084ACA39018}"/>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pic>
        <p:nvPicPr>
          <p:cNvPr id="5" name="Picture 4">
            <a:extLst>
              <a:ext uri="{FF2B5EF4-FFF2-40B4-BE49-F238E27FC236}">
                <a16:creationId xmlns:a16="http://schemas.microsoft.com/office/drawing/2014/main" id="{C44FF14C-9F8E-5EF7-A9C1-E18AA55C7CBD}"/>
              </a:ext>
            </a:extLst>
          </p:cNvPr>
          <p:cNvPicPr>
            <a:picLocks noChangeAspect="1"/>
          </p:cNvPicPr>
          <p:nvPr/>
        </p:nvPicPr>
        <p:blipFill>
          <a:blip r:embed="rId2"/>
          <a:srcRect l="8752" r="8041"/>
          <a:stretch/>
        </p:blipFill>
        <p:spPr>
          <a:xfrm flipH="1">
            <a:off x="7552944" y="1571308"/>
            <a:ext cx="4407408" cy="4307333"/>
          </a:xfrm>
          <a:prstGeom prst="rect">
            <a:avLst/>
          </a:prstGeom>
        </p:spPr>
      </p:pic>
      <p:sp>
        <p:nvSpPr>
          <p:cNvPr id="6" name="TextBox 5">
            <a:extLst>
              <a:ext uri="{FF2B5EF4-FFF2-40B4-BE49-F238E27FC236}">
                <a16:creationId xmlns:a16="http://schemas.microsoft.com/office/drawing/2014/main" id="{DF307DD7-C5AF-D743-04FC-D0BC0BA2C7AA}"/>
              </a:ext>
            </a:extLst>
          </p:cNvPr>
          <p:cNvSpPr txBox="1"/>
          <p:nvPr/>
        </p:nvSpPr>
        <p:spPr>
          <a:xfrm>
            <a:off x="7309540" y="942799"/>
            <a:ext cx="1874520" cy="830997"/>
          </a:xfrm>
          <a:prstGeom prst="rect">
            <a:avLst/>
          </a:prstGeom>
          <a:noFill/>
        </p:spPr>
        <p:txBody>
          <a:bodyPr wrap="square" rtlCol="0">
            <a:spAutoFit/>
          </a:bodyPr>
          <a:lstStyle/>
          <a:p>
            <a:pPr algn="ctr"/>
            <a:r>
              <a:rPr lang="en-US" sz="2400" dirty="0">
                <a:latin typeface="Arial Rounded MT Bold" panose="020F0704030504030204" pitchFamily="34" charset="0"/>
              </a:rPr>
              <a:t>First prototype </a:t>
            </a:r>
          </a:p>
        </p:txBody>
      </p:sp>
      <p:sp>
        <p:nvSpPr>
          <p:cNvPr id="7" name="TextBox 6">
            <a:extLst>
              <a:ext uri="{FF2B5EF4-FFF2-40B4-BE49-F238E27FC236}">
                <a16:creationId xmlns:a16="http://schemas.microsoft.com/office/drawing/2014/main" id="{04375F42-C24B-E25C-F591-76015315A60D}"/>
              </a:ext>
            </a:extLst>
          </p:cNvPr>
          <p:cNvSpPr txBox="1"/>
          <p:nvPr/>
        </p:nvSpPr>
        <p:spPr>
          <a:xfrm>
            <a:off x="10442884" y="943739"/>
            <a:ext cx="1386840" cy="830997"/>
          </a:xfrm>
          <a:prstGeom prst="rect">
            <a:avLst/>
          </a:prstGeom>
          <a:noFill/>
        </p:spPr>
        <p:txBody>
          <a:bodyPr wrap="square" rtlCol="0">
            <a:spAutoFit/>
          </a:bodyPr>
          <a:lstStyle/>
          <a:p>
            <a:pPr algn="ctr"/>
            <a:r>
              <a:rPr lang="en-US" sz="2400" dirty="0">
                <a:latin typeface="Arial Rounded MT Bold" panose="020F0704030504030204" pitchFamily="34" charset="0"/>
              </a:rPr>
              <a:t>Final product </a:t>
            </a:r>
          </a:p>
        </p:txBody>
      </p:sp>
      <p:cxnSp>
        <p:nvCxnSpPr>
          <p:cNvPr id="9" name="Straight Arrow Connector 8">
            <a:extLst>
              <a:ext uri="{FF2B5EF4-FFF2-40B4-BE49-F238E27FC236}">
                <a16:creationId xmlns:a16="http://schemas.microsoft.com/office/drawing/2014/main" id="{6BA45D4C-97B9-3017-0C90-70A25840E76F}"/>
              </a:ext>
            </a:extLst>
          </p:cNvPr>
          <p:cNvCxnSpPr>
            <a:cxnSpLocks/>
            <a:stCxn id="6" idx="3"/>
            <a:endCxn id="7" idx="1"/>
          </p:cNvCxnSpPr>
          <p:nvPr/>
        </p:nvCxnSpPr>
        <p:spPr>
          <a:xfrm>
            <a:off x="9184060" y="1358298"/>
            <a:ext cx="1258824" cy="9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D9FDAC-A9C0-BCE0-07C8-BBD975C9CD1F}"/>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2333308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5B00-C8FE-B73D-3CD4-1F07E5BDBA5D}"/>
              </a:ext>
            </a:extLst>
          </p:cNvPr>
          <p:cNvSpPr>
            <a:spLocks noGrp="1"/>
          </p:cNvSpPr>
          <p:nvPr>
            <p:ph type="title"/>
          </p:nvPr>
        </p:nvSpPr>
        <p:spPr/>
        <p:txBody>
          <a:bodyPr/>
          <a:lstStyle/>
          <a:p>
            <a:r>
              <a:rPr lang="en-US" dirty="0"/>
              <a:t>Problem framing: problem statement</a:t>
            </a:r>
          </a:p>
        </p:txBody>
      </p:sp>
      <p:sp>
        <p:nvSpPr>
          <p:cNvPr id="3" name="Content Placeholder 2">
            <a:extLst>
              <a:ext uri="{FF2B5EF4-FFF2-40B4-BE49-F238E27FC236}">
                <a16:creationId xmlns:a16="http://schemas.microsoft.com/office/drawing/2014/main" id="{061D6288-6C38-C494-F67A-83B918DBBE77}"/>
              </a:ext>
            </a:extLst>
          </p:cNvPr>
          <p:cNvSpPr>
            <a:spLocks noGrp="1"/>
          </p:cNvSpPr>
          <p:nvPr>
            <p:ph idx="1"/>
          </p:nvPr>
        </p:nvSpPr>
        <p:spPr>
          <a:xfrm>
            <a:off x="1426028" y="1690688"/>
            <a:ext cx="7930243" cy="3996645"/>
          </a:xfrm>
        </p:spPr>
        <p:txBody>
          <a:bodyPr>
            <a:normAutofit/>
          </a:bodyPr>
          <a:lstStyle/>
          <a:p>
            <a:r>
              <a:rPr lang="en-US" sz="3600" dirty="0"/>
              <a:t>About a paragraph long (or sometimes a very long, run-on sentence)</a:t>
            </a:r>
          </a:p>
          <a:p>
            <a:r>
              <a:rPr lang="en-US" sz="3600" dirty="0"/>
              <a:t>Captures the essential outline of the problem</a:t>
            </a:r>
          </a:p>
          <a:p>
            <a:r>
              <a:rPr lang="en-US" sz="3600" dirty="0"/>
              <a:t>Helps participants focus</a:t>
            </a:r>
          </a:p>
          <a:p>
            <a:r>
              <a:rPr lang="en-US" sz="3600" dirty="0"/>
              <a:t>Limits objectives and alternatives to those relevant to the problem</a:t>
            </a:r>
          </a:p>
        </p:txBody>
      </p:sp>
      <p:sp>
        <p:nvSpPr>
          <p:cNvPr id="4" name="TextBox 3">
            <a:extLst>
              <a:ext uri="{FF2B5EF4-FFF2-40B4-BE49-F238E27FC236}">
                <a16:creationId xmlns:a16="http://schemas.microsoft.com/office/drawing/2014/main" id="{81CEC773-2E72-B25D-AC3B-4372AF76F795}"/>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675304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FDF26-6360-EC51-3CFC-0B07C725D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D97F9-CA03-48F7-FE30-9CEBD8626E3E}"/>
              </a:ext>
            </a:extLst>
          </p:cNvPr>
          <p:cNvSpPr>
            <a:spLocks noGrp="1"/>
          </p:cNvSpPr>
          <p:nvPr>
            <p:ph type="title"/>
          </p:nvPr>
        </p:nvSpPr>
        <p:spPr>
          <a:xfrm>
            <a:off x="838199" y="365125"/>
            <a:ext cx="11168743" cy="1325563"/>
          </a:xfrm>
        </p:spPr>
        <p:txBody>
          <a:bodyPr/>
          <a:lstStyle/>
          <a:p>
            <a:r>
              <a:rPr lang="en-US" dirty="0"/>
              <a:t>Problem framing: prompts</a:t>
            </a:r>
          </a:p>
        </p:txBody>
      </p:sp>
      <p:sp>
        <p:nvSpPr>
          <p:cNvPr id="7" name="TextBox 6">
            <a:extLst>
              <a:ext uri="{FF2B5EF4-FFF2-40B4-BE49-F238E27FC236}">
                <a16:creationId xmlns:a16="http://schemas.microsoft.com/office/drawing/2014/main" id="{AF27F193-0853-F4BF-941F-6726D35D5CA6}"/>
              </a:ext>
            </a:extLst>
          </p:cNvPr>
          <p:cNvSpPr txBox="1"/>
          <p:nvPr/>
        </p:nvSpPr>
        <p:spPr>
          <a:xfrm>
            <a:off x="326572" y="2297339"/>
            <a:ext cx="11293926" cy="3191643"/>
          </a:xfrm>
          <a:prstGeom prst="rect">
            <a:avLst/>
          </a:prstGeom>
          <a:noFill/>
        </p:spPr>
        <p:txBody>
          <a:bodyPr wrap="square">
            <a:spAutoFit/>
          </a:bodyPr>
          <a:lstStyle/>
          <a:p>
            <a:pPr marL="914400" lvl="1" indent="-406400" algn="l" rtl="0">
              <a:lnSpc>
                <a:spcPct val="90000"/>
              </a:lnSpc>
              <a:spcBef>
                <a:spcPts val="560"/>
              </a:spcBef>
              <a:spcAft>
                <a:spcPts val="0"/>
              </a:spcAft>
              <a:buSzPct val="126126"/>
              <a:buChar char="▪"/>
            </a:pPr>
            <a:r>
              <a:rPr lang="en-US" sz="2800" b="1" dirty="0"/>
              <a:t>Decision Maker </a:t>
            </a:r>
            <a:r>
              <a:rPr lang="en-US" sz="2800" dirty="0"/>
              <a:t>– Who will make the decision?</a:t>
            </a:r>
            <a:endParaRPr lang="en-US" sz="2000" dirty="0"/>
          </a:p>
          <a:p>
            <a:pPr marL="914400" lvl="1" indent="-406400" algn="l" rtl="0">
              <a:lnSpc>
                <a:spcPct val="90000"/>
              </a:lnSpc>
              <a:spcBef>
                <a:spcPts val="560"/>
              </a:spcBef>
              <a:spcAft>
                <a:spcPts val="0"/>
              </a:spcAft>
              <a:buSzPct val="126126"/>
              <a:buChar char="▪"/>
            </a:pPr>
            <a:r>
              <a:rPr lang="en-US" sz="2800" b="1" dirty="0"/>
              <a:t>Trigger</a:t>
            </a:r>
            <a:r>
              <a:rPr lang="en-US" sz="2800" dirty="0"/>
              <a:t> – Why does a decision need to be made?  Why does it matter?</a:t>
            </a:r>
            <a:endParaRPr lang="en-US" sz="2000" dirty="0"/>
          </a:p>
          <a:p>
            <a:pPr marL="914400" lvl="1" indent="-406400" algn="l" rtl="0">
              <a:lnSpc>
                <a:spcPct val="90000"/>
              </a:lnSpc>
              <a:spcBef>
                <a:spcPts val="560"/>
              </a:spcBef>
              <a:spcAft>
                <a:spcPts val="0"/>
              </a:spcAft>
              <a:buSzPct val="126126"/>
              <a:buChar char="▪"/>
            </a:pPr>
            <a:r>
              <a:rPr lang="en-US" sz="2800" b="1" dirty="0"/>
              <a:t>Action</a:t>
            </a:r>
            <a:r>
              <a:rPr lang="en-US" sz="2800" dirty="0"/>
              <a:t> – What is the decision?  What action needs to be taken?</a:t>
            </a:r>
            <a:endParaRPr lang="en-US" sz="2000" dirty="0"/>
          </a:p>
          <a:p>
            <a:pPr marL="914400" lvl="1" indent="-406400" algn="l" rtl="0">
              <a:lnSpc>
                <a:spcPct val="90000"/>
              </a:lnSpc>
              <a:spcBef>
                <a:spcPts val="560"/>
              </a:spcBef>
              <a:spcAft>
                <a:spcPts val="0"/>
              </a:spcAft>
              <a:buSzPct val="126126"/>
              <a:buChar char="▪"/>
            </a:pPr>
            <a:r>
              <a:rPr lang="en-US" sz="2800" b="1" dirty="0"/>
              <a:t>Constraints </a:t>
            </a:r>
            <a:r>
              <a:rPr lang="en-US" sz="2800" dirty="0"/>
              <a:t>– legal, financial, political?  Are these perceived or real?</a:t>
            </a:r>
            <a:endParaRPr lang="en-US" sz="2000" dirty="0"/>
          </a:p>
          <a:p>
            <a:pPr marL="914400" lvl="1" indent="-406400" algn="l" rtl="0">
              <a:lnSpc>
                <a:spcPct val="90000"/>
              </a:lnSpc>
              <a:spcBef>
                <a:spcPts val="560"/>
              </a:spcBef>
              <a:spcAft>
                <a:spcPts val="0"/>
              </a:spcAft>
              <a:buSzPct val="126126"/>
              <a:buChar char="▪"/>
            </a:pPr>
            <a:r>
              <a:rPr lang="en-US" sz="2800" b="1" dirty="0"/>
              <a:t>Frequency and Timing </a:t>
            </a:r>
            <a:r>
              <a:rPr lang="en-US" sz="2800" dirty="0"/>
              <a:t>– Periodicity of decision.  Are other decisions linked to this one?</a:t>
            </a:r>
            <a:endParaRPr lang="en-US" sz="2000" dirty="0"/>
          </a:p>
          <a:p>
            <a:pPr marL="914400" lvl="1" indent="-406400" algn="l" rtl="0">
              <a:lnSpc>
                <a:spcPct val="90000"/>
              </a:lnSpc>
              <a:spcBef>
                <a:spcPts val="560"/>
              </a:spcBef>
              <a:spcAft>
                <a:spcPts val="0"/>
              </a:spcAft>
              <a:buSzPct val="126126"/>
              <a:buChar char="▪"/>
            </a:pPr>
            <a:r>
              <a:rPr lang="en-US" sz="2800" b="1" dirty="0"/>
              <a:t>Scope </a:t>
            </a:r>
            <a:r>
              <a:rPr lang="en-US" sz="2800" dirty="0"/>
              <a:t>– How broad or complicated is the decision?</a:t>
            </a:r>
            <a:endParaRPr lang="en-US" sz="2000" dirty="0"/>
          </a:p>
        </p:txBody>
      </p:sp>
      <p:pic>
        <p:nvPicPr>
          <p:cNvPr id="4" name="Graphic 3" descr="Customer review outline">
            <a:extLst>
              <a:ext uri="{FF2B5EF4-FFF2-40B4-BE49-F238E27FC236}">
                <a16:creationId xmlns:a16="http://schemas.microsoft.com/office/drawing/2014/main" id="{48A5ACCD-7EED-9E6F-8E20-8E18C20898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9683" y="288610"/>
            <a:ext cx="2160815" cy="2160815"/>
          </a:xfrm>
          <a:prstGeom prst="rect">
            <a:avLst/>
          </a:prstGeom>
        </p:spPr>
      </p:pic>
      <p:sp>
        <p:nvSpPr>
          <p:cNvPr id="3" name="TextBox 2">
            <a:extLst>
              <a:ext uri="{FF2B5EF4-FFF2-40B4-BE49-F238E27FC236}">
                <a16:creationId xmlns:a16="http://schemas.microsoft.com/office/drawing/2014/main" id="{64878BBC-AF9D-1123-87FD-F616941A3CC9}"/>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3791687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768D-9C77-30FD-96AB-FAF0BB550500}"/>
              </a:ext>
            </a:extLst>
          </p:cNvPr>
          <p:cNvSpPr>
            <a:spLocks noGrp="1"/>
          </p:cNvSpPr>
          <p:nvPr>
            <p:ph type="title"/>
          </p:nvPr>
        </p:nvSpPr>
        <p:spPr>
          <a:xfrm>
            <a:off x="838200" y="365125"/>
            <a:ext cx="10515600" cy="826861"/>
          </a:xfrm>
        </p:spPr>
        <p:txBody>
          <a:bodyPr/>
          <a:lstStyle/>
          <a:p>
            <a:r>
              <a:rPr lang="en-US" dirty="0"/>
              <a:t>Example:</a:t>
            </a:r>
          </a:p>
        </p:txBody>
      </p:sp>
      <p:sp>
        <p:nvSpPr>
          <p:cNvPr id="6" name="TextBox 5">
            <a:extLst>
              <a:ext uri="{FF2B5EF4-FFF2-40B4-BE49-F238E27FC236}">
                <a16:creationId xmlns:a16="http://schemas.microsoft.com/office/drawing/2014/main" id="{00452C18-46E7-08D4-3337-F02CF2E53421}"/>
              </a:ext>
            </a:extLst>
          </p:cNvPr>
          <p:cNvSpPr txBox="1"/>
          <p:nvPr/>
        </p:nvSpPr>
        <p:spPr>
          <a:xfrm>
            <a:off x="179614" y="2080182"/>
            <a:ext cx="11832771" cy="4616648"/>
          </a:xfrm>
          <a:prstGeom prst="rect">
            <a:avLst/>
          </a:prstGeom>
          <a:solidFill>
            <a:schemeClr val="bg1"/>
          </a:solidFill>
          <a:ln w="28575">
            <a:solidFill>
              <a:schemeClr val="tx1"/>
            </a:solidFill>
          </a:ln>
        </p:spPr>
        <p:txBody>
          <a:bodyPr wrap="square" rtlCol="0">
            <a:spAutoFit/>
          </a:bodyPr>
          <a:lstStyle/>
          <a:p>
            <a:r>
              <a:rPr lang="en-US" sz="2100" dirty="0">
                <a:highlight>
                  <a:srgbClr val="FFFF00"/>
                </a:highlight>
              </a:rPr>
              <a:t>[1] </a:t>
            </a:r>
            <a:r>
              <a:rPr lang="en-US" sz="2100" dirty="0"/>
              <a:t>A revised program of vegetation treatment needs to be implemented for Rolling Thunder NWR that achieves recovery goals for protected prairie-endemic species. </a:t>
            </a:r>
            <a:r>
              <a:rPr lang="en-US" sz="2100" dirty="0">
                <a:highlight>
                  <a:srgbClr val="FFFF00"/>
                </a:highlight>
              </a:rPr>
              <a:t>[2] </a:t>
            </a:r>
            <a:r>
              <a:rPr lang="en-US" sz="2100" dirty="0"/>
              <a:t>Recently, refuge conservation objectives expanded to include sustaining newly listed butterfly and beetle populations. These species may be harmed by some grassland management practices, particularly prescribed burning that has been used for 25 years to control woody species invasion and benefit rare plant populations. </a:t>
            </a:r>
            <a:r>
              <a:rPr lang="en-US" sz="2100" dirty="0">
                <a:highlight>
                  <a:srgbClr val="FFFF00"/>
                </a:highlight>
              </a:rPr>
              <a:t>[3] </a:t>
            </a:r>
            <a:r>
              <a:rPr lang="en-US" sz="2100" dirty="0"/>
              <a:t>The new program will become part of a multi-species recovery plan to meet ESA requirements, and will also have to comply with the NWR Administration Act and NEPA. Management options may be constrained by nearby residential development and local opposition to prescribed fires; also local ranchers expect economic benefits from grazing cattle on the refuge.</a:t>
            </a:r>
            <a:r>
              <a:rPr lang="en-US" sz="2100" dirty="0">
                <a:highlight>
                  <a:srgbClr val="FFFF00"/>
                </a:highlight>
              </a:rPr>
              <a:t> [4] </a:t>
            </a:r>
            <a:r>
              <a:rPr lang="en-US" sz="2100" dirty="0"/>
              <a:t>The refuge manager must decide on a treatment program, in consultation with the species recovery team. </a:t>
            </a:r>
            <a:r>
              <a:rPr lang="en-US" sz="2100" dirty="0">
                <a:highlight>
                  <a:srgbClr val="FFFF00"/>
                </a:highlight>
              </a:rPr>
              <a:t>[5] </a:t>
            </a:r>
            <a:r>
              <a:rPr lang="en-US" sz="2100" dirty="0"/>
              <a:t>The program must be in place by the summer and will last for five years. Some of the treatments may restrict future management options for up to 10 years, because of infrastructure commitments and ecological effects. </a:t>
            </a:r>
            <a:r>
              <a:rPr lang="en-US" sz="2100" dirty="0">
                <a:highlight>
                  <a:srgbClr val="FFFF00"/>
                </a:highlight>
              </a:rPr>
              <a:t>[6] </a:t>
            </a:r>
            <a:r>
              <a:rPr lang="en-US" sz="2100" dirty="0"/>
              <a:t>While the vegetation management strategy technically only applies to grasslands on about half of this refuge for a five-year program, the decision is considered critical for sustaining these endemic prairie species throughout their limited ranges</a:t>
            </a:r>
          </a:p>
        </p:txBody>
      </p:sp>
      <p:sp>
        <p:nvSpPr>
          <p:cNvPr id="8" name="TextBox 7">
            <a:extLst>
              <a:ext uri="{FF2B5EF4-FFF2-40B4-BE49-F238E27FC236}">
                <a16:creationId xmlns:a16="http://schemas.microsoft.com/office/drawing/2014/main" id="{8A283B41-522F-994E-E26F-9588AA7A0B6E}"/>
              </a:ext>
            </a:extLst>
          </p:cNvPr>
          <p:cNvSpPr txBox="1"/>
          <p:nvPr/>
        </p:nvSpPr>
        <p:spPr>
          <a:xfrm>
            <a:off x="4844142" y="184587"/>
            <a:ext cx="7168243" cy="1754326"/>
          </a:xfrm>
          <a:prstGeom prst="rect">
            <a:avLst/>
          </a:prstGeom>
          <a:solidFill>
            <a:schemeClr val="bg1">
              <a:lumMod val="95000"/>
            </a:schemeClr>
          </a:solidFill>
        </p:spPr>
        <p:txBody>
          <a:bodyPr wrap="square">
            <a:spAutoFit/>
          </a:bodyPr>
          <a:lstStyle/>
          <a:p>
            <a:r>
              <a:rPr lang="en-US" dirty="0"/>
              <a:t>[1] What is the decision—what kind of action needs to be taken?</a:t>
            </a:r>
          </a:p>
          <a:p>
            <a:r>
              <a:rPr lang="en-US" dirty="0"/>
              <a:t>[2] What triggered this decision; why does it matter?</a:t>
            </a:r>
          </a:p>
          <a:p>
            <a:r>
              <a:rPr lang="en-US" dirty="0"/>
              <a:t>[3] What are the legal context and constraints?</a:t>
            </a:r>
          </a:p>
          <a:p>
            <a:r>
              <a:rPr lang="en-US" dirty="0"/>
              <a:t>[4] Who is the decision maker?</a:t>
            </a:r>
          </a:p>
          <a:p>
            <a:r>
              <a:rPr lang="en-US" dirty="0"/>
              <a:t>[5] What is the decision timing and frequency; are other decisions linked?</a:t>
            </a:r>
          </a:p>
          <a:p>
            <a:r>
              <a:rPr lang="en-US" dirty="0"/>
              <a:t>[6] What is the scope of the problem (how broad or complicated is it)?</a:t>
            </a:r>
          </a:p>
        </p:txBody>
      </p:sp>
      <p:sp>
        <p:nvSpPr>
          <p:cNvPr id="10" name="TextBox 9">
            <a:extLst>
              <a:ext uri="{FF2B5EF4-FFF2-40B4-BE49-F238E27FC236}">
                <a16:creationId xmlns:a16="http://schemas.microsoft.com/office/drawing/2014/main" id="{A2F9C2D5-A791-0FD5-67E4-26889A911C4E}"/>
              </a:ext>
            </a:extLst>
          </p:cNvPr>
          <p:cNvSpPr txBox="1"/>
          <p:nvPr/>
        </p:nvSpPr>
        <p:spPr>
          <a:xfrm>
            <a:off x="397328" y="1127065"/>
            <a:ext cx="3788229" cy="707886"/>
          </a:xfrm>
          <a:prstGeom prst="rect">
            <a:avLst/>
          </a:prstGeom>
          <a:noFill/>
        </p:spPr>
        <p:txBody>
          <a:bodyPr wrap="square">
            <a:spAutoFit/>
          </a:bodyPr>
          <a:lstStyle/>
          <a:p>
            <a:r>
              <a:rPr lang="en-US" sz="2000" dirty="0"/>
              <a:t>Jean Fitts Cochrane, Angela Matz, Mitch Eaton –</a:t>
            </a:r>
            <a:r>
              <a:rPr lang="en-US" sz="2000" dirty="0">
                <a:hlinkClick r:id="rId2"/>
              </a:rPr>
              <a:t>SDM workshop</a:t>
            </a:r>
            <a:endParaRPr lang="en-US" sz="2000" dirty="0"/>
          </a:p>
        </p:txBody>
      </p:sp>
      <p:sp>
        <p:nvSpPr>
          <p:cNvPr id="3" name="TextBox 2">
            <a:extLst>
              <a:ext uri="{FF2B5EF4-FFF2-40B4-BE49-F238E27FC236}">
                <a16:creationId xmlns:a16="http://schemas.microsoft.com/office/drawing/2014/main" id="{465CC3AA-AAA6-CFBD-E997-47A485DD2C58}"/>
              </a:ext>
            </a:extLst>
          </p:cNvPr>
          <p:cNvSpPr txBox="1"/>
          <p:nvPr/>
        </p:nvSpPr>
        <p:spPr>
          <a:xfrm>
            <a:off x="0" y="6653798"/>
            <a:ext cx="6097554" cy="276999"/>
          </a:xfrm>
          <a:prstGeom prst="rect">
            <a:avLst/>
          </a:prstGeom>
          <a:noFill/>
        </p:spPr>
        <p:txBody>
          <a:bodyPr wrap="square">
            <a:spAutoFit/>
          </a:bodyPr>
          <a:lstStyle/>
          <a:p>
            <a:r>
              <a:rPr lang="en-US" sz="1200" dirty="0"/>
              <a:t>Developed Brielle K Thompson</a:t>
            </a:r>
          </a:p>
        </p:txBody>
      </p:sp>
    </p:spTree>
    <p:extLst>
      <p:ext uri="{BB962C8B-B14F-4D97-AF65-F5344CB8AC3E}">
        <p14:creationId xmlns:p14="http://schemas.microsoft.com/office/powerpoint/2010/main" val="3216547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1"/>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MT Fish and Wildlife Commission is in the process of establishing the mountain lion harvest quotas and permit numbers for 2014 in MFWP Region 2.  There is no mountain lion management plan to guide the decision.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p:cNvSpPr txBox="1"/>
          <p:nvPr/>
        </p:nvSpPr>
        <p:spPr>
          <a:xfrm>
            <a:off x="2222279" y="1417638"/>
            <a:ext cx="783612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2DFDDBE4-92C1-A978-CF90-47E1C730BDC1}"/>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70DDFAA9-2C8C-F340-7D62-996DDC2381E8}"/>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003BC364-F946-C528-E7E3-B7F3D60AACAA}"/>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D8869941-5B68-98CC-FB85-32A34DD5ADD3}"/>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solidFill>
                  <a:srgbClr val="FF0000"/>
                </a:solidFill>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establishing the mountain lion harvest quotas and permit numbers for 2014 in MFWP Region 2.  There is no mountain lion management plan to guide the decision.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E71E135E-1A38-42BA-480C-B118E95F600B}"/>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Decision Maker</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4690C26F-1A4A-343C-B23F-5298CE1E757E}"/>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1057144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FBC79804-3839-DD76-AE36-C41C0542BA8A}"/>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1571AFE6-F6F1-6FE0-7FEB-DFA359620858}"/>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8E07D19E-5638-5B16-355C-5A52319D937C}"/>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solidFill>
                  <a:srgbClr val="FF0000"/>
                </a:solidFill>
                <a:latin typeface="Arial"/>
                <a:ea typeface="Arial"/>
                <a:cs typeface="Arial"/>
                <a:sym typeface="Arial"/>
              </a:rPr>
              <a:t>establishing the mountain lion harvest quotas and permit numbers</a:t>
            </a:r>
            <a:r>
              <a:rPr lang="en-US" sz="2000" dirty="0">
                <a:solidFill>
                  <a:srgbClr val="000000"/>
                </a:solidFill>
                <a:latin typeface="Arial"/>
                <a:ea typeface="Arial"/>
                <a:cs typeface="Arial"/>
                <a:sym typeface="Arial"/>
              </a:rPr>
              <a:t> for 2014 in MFWP Region 2.  There is no mountain lion management plan to guide the decision.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CD7B8AD6-2266-A56D-8B53-D09AC6E6877B}"/>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Action</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047272FB-DB8C-C2FD-F78A-D3129442D284}"/>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269520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308B1D6F-690B-C77B-D9A1-4CCB5084EDB9}"/>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B0EAB912-FB32-6131-DA88-5AA407BEF730}"/>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F70BE7C0-82EE-F663-B22D-7C008AC3ED30}"/>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a:t>
            </a:r>
            <a:r>
              <a:rPr lang="en-US" sz="2000" dirty="0">
                <a:solidFill>
                  <a:srgbClr val="000000"/>
                </a:solidFill>
                <a:latin typeface="Arial"/>
                <a:ea typeface="Arial"/>
                <a:cs typeface="Arial"/>
                <a:sym typeface="Arial"/>
              </a:rPr>
              <a:t> </a:t>
            </a:r>
            <a:r>
              <a:rPr lang="en-US" sz="2000" dirty="0">
                <a:solidFill>
                  <a:srgbClr val="FF0000"/>
                </a:solidFill>
                <a:latin typeface="Arial"/>
                <a:ea typeface="Arial"/>
                <a:cs typeface="Arial"/>
                <a:sym typeface="Arial"/>
              </a:rPr>
              <a:t>for 2014 </a:t>
            </a:r>
            <a:r>
              <a:rPr lang="en-US" sz="2000" dirty="0">
                <a:solidFill>
                  <a:srgbClr val="000000"/>
                </a:solidFill>
                <a:latin typeface="Arial"/>
                <a:ea typeface="Arial"/>
                <a:cs typeface="Arial"/>
                <a:sym typeface="Arial"/>
              </a:rPr>
              <a:t>in MFWP Region 2.  </a:t>
            </a:r>
            <a:r>
              <a:rPr lang="en-US" sz="2000" dirty="0">
                <a:solidFill>
                  <a:srgbClr val="FF0000"/>
                </a:solidFill>
                <a:latin typeface="Arial"/>
                <a:ea typeface="Arial"/>
                <a:cs typeface="Arial"/>
                <a:sym typeface="Arial"/>
              </a:rPr>
              <a:t>There is no mountain lion management plan to guide the decision.</a:t>
            </a:r>
            <a:r>
              <a:rPr lang="en-US" sz="2000" dirty="0">
                <a:solidFill>
                  <a:srgbClr val="000000"/>
                </a:solidFill>
                <a:latin typeface="Arial"/>
                <a:ea typeface="Arial"/>
                <a:cs typeface="Arial"/>
                <a:sym typeface="Arial"/>
              </a:rPr>
              <a:t>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BF94BDF5-3D5D-6346-C3CF-76FD1D03F09F}"/>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Temporal extent</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225794A1-71A2-A4F8-8989-190F59C30A76}"/>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2706510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6AC46ABE-DB95-D44D-D435-11CC38073B7E}"/>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B1D1AE51-5AF1-08C9-5BE0-DD84FB3370C4}"/>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55D97468-8339-FDD0-AB51-8BDCBEDB23FA}"/>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 for 2014 </a:t>
            </a:r>
            <a:r>
              <a:rPr lang="en-US" sz="2000" dirty="0">
                <a:solidFill>
                  <a:srgbClr val="FF0000"/>
                </a:solidFill>
                <a:latin typeface="Arial"/>
                <a:ea typeface="Arial"/>
                <a:cs typeface="Arial"/>
                <a:sym typeface="Arial"/>
              </a:rPr>
              <a:t>in MFWP Region 2</a:t>
            </a:r>
            <a:r>
              <a:rPr lang="en-US" sz="2000" dirty="0">
                <a:solidFill>
                  <a:srgbClr val="000000"/>
                </a:solidFill>
                <a:latin typeface="Arial"/>
                <a:ea typeface="Arial"/>
                <a:cs typeface="Arial"/>
                <a:sym typeface="Arial"/>
              </a:rPr>
              <a:t>. </a:t>
            </a:r>
            <a:r>
              <a:rPr lang="en-US" sz="2000" dirty="0">
                <a:latin typeface="Arial"/>
                <a:ea typeface="Arial"/>
                <a:cs typeface="Arial"/>
                <a:sym typeface="Arial"/>
              </a:rPr>
              <a:t> There is no mountain lion management plan to guide the decision. There is uncertainty regarding current lion population density estimates; harvest levels, a</a:t>
            </a:r>
            <a:r>
              <a:rPr lang="en-US" sz="2000" dirty="0">
                <a:solidFill>
                  <a:srgbClr val="000000"/>
                </a:solidFill>
                <a:latin typeface="Arial"/>
                <a:ea typeface="Arial"/>
                <a:cs typeface="Arial"/>
                <a:sym typeface="Arial"/>
              </a:rPr>
              <a:t>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6FBAEC61-A20B-38EF-8850-B4C2DC5A0C88}"/>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Spatial extent</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21F86BD1-7531-F27D-67CD-82C54EB7E7CB}"/>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1584873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EE64A412-F79B-6BA6-08B3-434BBC9A140D}"/>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8D895020-DF19-0E69-0A7C-935BFC1092C0}"/>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DC404BAB-60D6-198E-2B48-23B64B756B45}"/>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 for 2014 in MFWP Region 2</a:t>
            </a:r>
            <a:r>
              <a:rPr lang="en-US" sz="2000" dirty="0">
                <a:solidFill>
                  <a:srgbClr val="000000"/>
                </a:solidFill>
                <a:latin typeface="Arial"/>
                <a:ea typeface="Arial"/>
                <a:cs typeface="Arial"/>
                <a:sym typeface="Arial"/>
              </a:rPr>
              <a:t>. </a:t>
            </a:r>
            <a:r>
              <a:rPr lang="en-US" sz="2000" dirty="0">
                <a:latin typeface="Arial"/>
                <a:ea typeface="Arial"/>
                <a:cs typeface="Arial"/>
                <a:sym typeface="Arial"/>
              </a:rPr>
              <a:t> There is no mountain lion management plan to guide the decision. There is uncertainty regarding current lion population density estimates; harvest levels, a</a:t>
            </a:r>
            <a:r>
              <a:rPr lang="en-US" sz="2000" dirty="0">
                <a:solidFill>
                  <a:srgbClr val="000000"/>
                </a:solidFill>
                <a:latin typeface="Arial"/>
                <a:ea typeface="Arial"/>
                <a:cs typeface="Arial"/>
                <a:sym typeface="Arial"/>
              </a:rPr>
              <a:t>nd sex and age structure of the harvest that are needed to achieve the desired outcomes; and the impact of lion predation on ungulate population dynamics, especially in areas where ungulate populations are in serious decline and recruitment levels leave populations in jeopardy. </a:t>
            </a:r>
            <a:r>
              <a:rPr lang="en-US" sz="2000" dirty="0">
                <a:solidFill>
                  <a:srgbClr val="FF0000"/>
                </a:solidFill>
                <a:latin typeface="Arial"/>
                <a:ea typeface="Arial"/>
                <a:cs typeface="Arial"/>
                <a:sym typeface="Arial"/>
              </a:rPr>
              <a:t>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FF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FE0C8B03-03C4-3466-90A4-9A5B3CDF5CC6}"/>
              </a:ext>
            </a:extLst>
          </p:cNvPr>
          <p:cNvSpPr txBox="1"/>
          <p:nvPr/>
        </p:nvSpPr>
        <p:spPr>
          <a:xfrm>
            <a:off x="2222279" y="1417638"/>
            <a:ext cx="8940092" cy="52318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Consider conflict</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D27CE085-E42D-4798-B37D-9A2BA464B0E3}"/>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211479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C5D83E2-C194-5125-958F-59B97989DD45}"/>
              </a:ext>
            </a:extLst>
          </p:cNvPr>
          <p:cNvSpPr txBox="1">
            <a:spLocks/>
          </p:cNvSpPr>
          <p:nvPr/>
        </p:nvSpPr>
        <p:spPr>
          <a:xfrm>
            <a:off x="838200" y="1408124"/>
            <a:ext cx="9366504" cy="4849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Decision makers naturally jump to thinking about alternatives </a:t>
            </a:r>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75162277-BF30-08AD-79CE-60270EEBCAA6}"/>
              </a:ext>
            </a:extLst>
          </p:cNvPr>
          <p:cNvSpPr>
            <a:spLocks noGrp="1"/>
          </p:cNvSpPr>
          <p:nvPr>
            <p:ph type="title"/>
          </p:nvPr>
        </p:nvSpPr>
        <p:spPr/>
        <p:txBody>
          <a:bodyPr/>
          <a:lstStyle/>
          <a:p>
            <a:r>
              <a:rPr lang="en-US" dirty="0"/>
              <a:t>Common errors: </a:t>
            </a:r>
          </a:p>
        </p:txBody>
      </p:sp>
      <p:sp>
        <p:nvSpPr>
          <p:cNvPr id="8" name="TextBox 7">
            <a:extLst>
              <a:ext uri="{FF2B5EF4-FFF2-40B4-BE49-F238E27FC236}">
                <a16:creationId xmlns:a16="http://schemas.microsoft.com/office/drawing/2014/main" id="{EAB93A69-F771-D5B2-3861-AFCA23EEA2F5}"/>
              </a:ext>
            </a:extLst>
          </p:cNvPr>
          <p:cNvSpPr txBox="1"/>
          <p:nvPr/>
        </p:nvSpPr>
        <p:spPr>
          <a:xfrm>
            <a:off x="1275355" y="2231027"/>
            <a:ext cx="1911284" cy="1384995"/>
          </a:xfrm>
          <a:prstGeom prst="rect">
            <a:avLst/>
          </a:prstGeom>
          <a:solidFill>
            <a:schemeClr val="accent4">
              <a:lumMod val="40000"/>
              <a:lumOff val="60000"/>
            </a:schemeClr>
          </a:solidFill>
        </p:spPr>
        <p:txBody>
          <a:bodyPr wrap="square">
            <a:spAutoFit/>
          </a:bodyPr>
          <a:lstStyle/>
          <a:p>
            <a:pPr algn="ctr"/>
            <a:r>
              <a:rPr lang="en-US" sz="2800" dirty="0"/>
              <a:t>Alternative focused thinking </a:t>
            </a:r>
          </a:p>
        </p:txBody>
      </p:sp>
      <p:sp>
        <p:nvSpPr>
          <p:cNvPr id="13" name="TextBox 12">
            <a:extLst>
              <a:ext uri="{FF2B5EF4-FFF2-40B4-BE49-F238E27FC236}">
                <a16:creationId xmlns:a16="http://schemas.microsoft.com/office/drawing/2014/main" id="{49CB79E6-5183-D918-C040-A8C8324BFEA9}"/>
              </a:ext>
            </a:extLst>
          </p:cNvPr>
          <p:cNvSpPr txBox="1"/>
          <p:nvPr/>
        </p:nvSpPr>
        <p:spPr>
          <a:xfrm>
            <a:off x="4332411" y="2231026"/>
            <a:ext cx="1911284" cy="1384995"/>
          </a:xfrm>
          <a:prstGeom prst="rect">
            <a:avLst/>
          </a:prstGeom>
          <a:solidFill>
            <a:schemeClr val="accent4">
              <a:lumMod val="40000"/>
              <a:lumOff val="60000"/>
            </a:schemeClr>
          </a:solidFill>
        </p:spPr>
        <p:txBody>
          <a:bodyPr wrap="square">
            <a:spAutoFit/>
          </a:bodyPr>
          <a:lstStyle/>
          <a:p>
            <a:pPr algn="ctr"/>
            <a:r>
              <a:rPr lang="en-US" sz="2800" dirty="0"/>
              <a:t>Narrow problem framing</a:t>
            </a:r>
          </a:p>
        </p:txBody>
      </p:sp>
      <p:sp>
        <p:nvSpPr>
          <p:cNvPr id="14" name="TextBox 13">
            <a:extLst>
              <a:ext uri="{FF2B5EF4-FFF2-40B4-BE49-F238E27FC236}">
                <a16:creationId xmlns:a16="http://schemas.microsoft.com/office/drawing/2014/main" id="{DD15AD74-4420-965F-FD87-15260A781D8C}"/>
              </a:ext>
            </a:extLst>
          </p:cNvPr>
          <p:cNvSpPr txBox="1"/>
          <p:nvPr/>
        </p:nvSpPr>
        <p:spPr>
          <a:xfrm>
            <a:off x="7389468" y="2231026"/>
            <a:ext cx="1911284" cy="1384995"/>
          </a:xfrm>
          <a:prstGeom prst="rect">
            <a:avLst/>
          </a:prstGeom>
          <a:solidFill>
            <a:schemeClr val="accent4">
              <a:lumMod val="40000"/>
              <a:lumOff val="60000"/>
            </a:schemeClr>
          </a:solidFill>
        </p:spPr>
        <p:txBody>
          <a:bodyPr wrap="square">
            <a:spAutoFit/>
          </a:bodyPr>
          <a:lstStyle/>
          <a:p>
            <a:pPr algn="ctr"/>
            <a:r>
              <a:rPr lang="en-US" sz="2800" dirty="0"/>
              <a:t>Omission of important objectives</a:t>
            </a:r>
          </a:p>
        </p:txBody>
      </p:sp>
      <p:sp>
        <p:nvSpPr>
          <p:cNvPr id="15" name="Arrow: Right 14">
            <a:extLst>
              <a:ext uri="{FF2B5EF4-FFF2-40B4-BE49-F238E27FC236}">
                <a16:creationId xmlns:a16="http://schemas.microsoft.com/office/drawing/2014/main" id="{1B5AE32C-5987-D9E6-3553-02ED853DCD24}"/>
              </a:ext>
            </a:extLst>
          </p:cNvPr>
          <p:cNvSpPr/>
          <p:nvPr/>
        </p:nvSpPr>
        <p:spPr>
          <a:xfrm>
            <a:off x="3257527"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C770550-79CE-C286-8D8B-4B2A0BC5CF8F}"/>
              </a:ext>
            </a:extLst>
          </p:cNvPr>
          <p:cNvSpPr/>
          <p:nvPr/>
        </p:nvSpPr>
        <p:spPr>
          <a:xfrm>
            <a:off x="6314584"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55EA41-99CB-5F8C-A570-4C1C48B7AC16}"/>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360353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D0CFEEC7-B7D2-FC9E-F791-1A11FD6DCCC3}"/>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38B60CE3-8E00-FA6A-D1D5-CA4336A65E07}"/>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45E26AC3-32C8-E97E-9BA2-6D29790D7582}"/>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 for 2014 in MFWP Region 2</a:t>
            </a:r>
            <a:r>
              <a:rPr lang="en-US" sz="2000" dirty="0">
                <a:solidFill>
                  <a:srgbClr val="000000"/>
                </a:solidFill>
                <a:latin typeface="Arial"/>
                <a:ea typeface="Arial"/>
                <a:cs typeface="Arial"/>
                <a:sym typeface="Arial"/>
              </a:rPr>
              <a:t>. </a:t>
            </a:r>
            <a:r>
              <a:rPr lang="en-US" sz="2000" dirty="0">
                <a:latin typeface="Arial"/>
                <a:ea typeface="Arial"/>
                <a:cs typeface="Arial"/>
                <a:sym typeface="Arial"/>
              </a:rPr>
              <a:t> There is no mountain lion management plan to guide the decision. </a:t>
            </a:r>
            <a:r>
              <a:rPr lang="en-US" sz="2000" dirty="0">
                <a:solidFill>
                  <a:srgbClr val="FF0000"/>
                </a:solidFill>
                <a:latin typeface="Arial"/>
                <a:ea typeface="Arial"/>
                <a:cs typeface="Arial"/>
                <a:sym typeface="Arial"/>
              </a:rPr>
              <a:t>There is uncertainty 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a:t>
            </a:r>
            <a:r>
              <a:rPr lang="en-US" sz="2000" dirty="0">
                <a:latin typeface="Arial"/>
                <a:ea typeface="Arial"/>
                <a:cs typeface="Arial"/>
                <a:sym typeface="Arial"/>
              </a:rPr>
              <a:t>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BD0DEA6A-48E2-1DFD-F49C-4EBBBE636BD8}"/>
              </a:ext>
            </a:extLst>
          </p:cNvPr>
          <p:cNvSpPr txBox="1"/>
          <p:nvPr/>
        </p:nvSpPr>
        <p:spPr>
          <a:xfrm>
            <a:off x="1661532" y="1417638"/>
            <a:ext cx="9500839" cy="52318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Consider uncertainty</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0FA2C9B5-A805-2BFC-7639-FACC72672FB9}"/>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3211140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CC4F5-432E-7B3C-B504-F364A25CD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1D6787-FD99-83C9-E73F-795D26E19836}"/>
              </a:ext>
            </a:extLst>
          </p:cNvPr>
          <p:cNvSpPr>
            <a:spLocks noGrp="1"/>
          </p:cNvSpPr>
          <p:nvPr>
            <p:ph type="title"/>
          </p:nvPr>
        </p:nvSpPr>
        <p:spPr>
          <a:xfrm>
            <a:off x="838199" y="365125"/>
            <a:ext cx="11168743" cy="1325563"/>
          </a:xfrm>
        </p:spPr>
        <p:txBody>
          <a:bodyPr/>
          <a:lstStyle/>
          <a:p>
            <a:r>
              <a:rPr lang="en-US" dirty="0"/>
              <a:t>The equation for problem framing</a:t>
            </a:r>
          </a:p>
        </p:txBody>
      </p:sp>
      <p:sp>
        <p:nvSpPr>
          <p:cNvPr id="6" name="TextBox 5">
            <a:extLst>
              <a:ext uri="{FF2B5EF4-FFF2-40B4-BE49-F238E27FC236}">
                <a16:creationId xmlns:a16="http://schemas.microsoft.com/office/drawing/2014/main" id="{D77C7154-8B10-820B-156C-337CCA0FA241}"/>
              </a:ext>
            </a:extLst>
          </p:cNvPr>
          <p:cNvSpPr txBox="1"/>
          <p:nvPr/>
        </p:nvSpPr>
        <p:spPr>
          <a:xfrm>
            <a:off x="838199" y="1690688"/>
            <a:ext cx="6096000" cy="535531"/>
          </a:xfrm>
          <a:prstGeom prst="rect">
            <a:avLst/>
          </a:prstGeom>
          <a:noFill/>
        </p:spPr>
        <p:txBody>
          <a:bodyPr wrap="square">
            <a:spAutoFit/>
          </a:bodyPr>
          <a:lstStyle/>
          <a:p>
            <a:pPr marL="0" lvl="0" indent="0" algn="l" rtl="0">
              <a:lnSpc>
                <a:spcPct val="90000"/>
              </a:lnSpc>
              <a:spcBef>
                <a:spcPts val="640"/>
              </a:spcBef>
              <a:spcAft>
                <a:spcPts val="0"/>
              </a:spcAft>
              <a:buSzPts val="3200"/>
              <a:buNone/>
            </a:pPr>
            <a:r>
              <a:rPr lang="en-US" sz="3200" dirty="0"/>
              <a:t>Using the following template:</a:t>
            </a:r>
          </a:p>
        </p:txBody>
      </p:sp>
      <p:sp>
        <p:nvSpPr>
          <p:cNvPr id="9" name="TextBox 8">
            <a:extLst>
              <a:ext uri="{FF2B5EF4-FFF2-40B4-BE49-F238E27FC236}">
                <a16:creationId xmlns:a16="http://schemas.microsoft.com/office/drawing/2014/main" id="{40EE0C5D-D9EE-9B1A-EAD7-712DEB3D77AE}"/>
              </a:ext>
            </a:extLst>
          </p:cNvPr>
          <p:cNvSpPr txBox="1"/>
          <p:nvPr/>
        </p:nvSpPr>
        <p:spPr>
          <a:xfrm>
            <a:off x="1273629" y="2226219"/>
            <a:ext cx="7881257" cy="3785652"/>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“Decision Maker (</a:t>
            </a:r>
            <a:r>
              <a:rPr lang="en-US" sz="2400" b="1" i="0" u="sng" strike="noStrike" cap="none" dirty="0">
                <a:solidFill>
                  <a:srgbClr val="000000"/>
                </a:solidFill>
                <a:latin typeface="Arial"/>
                <a:ea typeface="Arial"/>
                <a:cs typeface="Arial"/>
                <a:sym typeface="Arial"/>
              </a:rPr>
              <a:t>D</a:t>
            </a:r>
            <a:r>
              <a:rPr lang="en-US" sz="2400" b="0" i="0" u="none" strike="noStrike" cap="none" dirty="0">
                <a:solidFill>
                  <a:srgbClr val="000000"/>
                </a:solidFill>
                <a:latin typeface="Arial"/>
                <a:ea typeface="Arial"/>
                <a:cs typeface="Arial"/>
                <a:sym typeface="Arial"/>
              </a:rPr>
              <a:t>) is trying to do </a:t>
            </a:r>
            <a:r>
              <a:rPr lang="en-US" sz="2400" b="1" i="0" u="sng" strike="noStrike" cap="none" dirty="0">
                <a:solidFill>
                  <a:srgbClr val="000000"/>
                </a:solidFill>
                <a:latin typeface="Arial"/>
                <a:ea typeface="Arial"/>
                <a:cs typeface="Arial"/>
                <a:sym typeface="Arial"/>
              </a:rPr>
              <a:t>X</a:t>
            </a:r>
            <a:r>
              <a:rPr lang="en-US" sz="2400" b="0" i="0" u="none" strike="noStrike" cap="none" dirty="0">
                <a:solidFill>
                  <a:srgbClr val="000000"/>
                </a:solidFill>
                <a:latin typeface="Arial"/>
                <a:ea typeface="Arial"/>
                <a:cs typeface="Arial"/>
                <a:sym typeface="Arial"/>
              </a:rPr>
              <a:t> to achieve </a:t>
            </a:r>
            <a:r>
              <a:rPr lang="en-US" sz="2400" b="1" i="0" u="sng" strike="noStrike" cap="none" dirty="0">
                <a:solidFill>
                  <a:srgbClr val="000000"/>
                </a:solidFill>
                <a:latin typeface="Arial"/>
                <a:ea typeface="Arial"/>
                <a:cs typeface="Arial"/>
                <a:sym typeface="Arial"/>
              </a:rPr>
              <a:t>Y</a:t>
            </a:r>
            <a:r>
              <a:rPr lang="en-US" sz="2400" b="0" i="0" u="none" strike="noStrike" cap="none" dirty="0">
                <a:solidFill>
                  <a:srgbClr val="000000"/>
                </a:solidFill>
                <a:latin typeface="Arial"/>
                <a:ea typeface="Arial"/>
                <a:cs typeface="Arial"/>
                <a:sym typeface="Arial"/>
              </a:rPr>
              <a:t> over time </a:t>
            </a:r>
            <a:r>
              <a:rPr lang="en-US" sz="2400" b="1" i="0" u="sng" strike="noStrike" cap="none" dirty="0">
                <a:solidFill>
                  <a:srgbClr val="000000"/>
                </a:solidFill>
                <a:latin typeface="Arial"/>
                <a:ea typeface="Arial"/>
                <a:cs typeface="Arial"/>
                <a:sym typeface="Arial"/>
              </a:rPr>
              <a:t>Z</a:t>
            </a:r>
            <a:r>
              <a:rPr lang="en-US" sz="2400" b="0" i="0" u="none" strike="noStrike" cap="none" dirty="0">
                <a:solidFill>
                  <a:srgbClr val="000000"/>
                </a:solidFill>
                <a:latin typeface="Arial"/>
                <a:ea typeface="Arial"/>
                <a:cs typeface="Arial"/>
                <a:sym typeface="Arial"/>
              </a:rPr>
              <a:t> and in place </a:t>
            </a:r>
            <a:r>
              <a:rPr lang="en-US" sz="2400" b="1" i="0" u="sng" strike="noStrike" cap="none" dirty="0">
                <a:solidFill>
                  <a:srgbClr val="000000"/>
                </a:solidFill>
                <a:latin typeface="Arial"/>
                <a:ea typeface="Arial"/>
                <a:cs typeface="Arial"/>
                <a:sym typeface="Arial"/>
              </a:rPr>
              <a:t>W</a:t>
            </a:r>
            <a:r>
              <a:rPr lang="en-US" sz="2400" b="0" i="0" u="none" strike="noStrike" cap="none" dirty="0">
                <a:solidFill>
                  <a:srgbClr val="000000"/>
                </a:solidFill>
                <a:latin typeface="Arial"/>
                <a:ea typeface="Arial"/>
                <a:cs typeface="Arial"/>
                <a:sym typeface="Arial"/>
              </a:rPr>
              <a:t> considering </a:t>
            </a:r>
            <a:r>
              <a:rPr lang="en-US" sz="2400" b="1" i="0" u="sng" strike="noStrike" cap="none" dirty="0">
                <a:solidFill>
                  <a:srgbClr val="000000"/>
                </a:solidFill>
                <a:latin typeface="Arial"/>
                <a:ea typeface="Arial"/>
                <a:cs typeface="Arial"/>
                <a:sym typeface="Arial"/>
              </a:rPr>
              <a:t>B</a:t>
            </a:r>
            <a:r>
              <a:rPr lang="en-US" sz="2400" b="0" i="0" u="none" strike="noStrike" cap="none" dirty="0">
                <a:solidFill>
                  <a:srgbClr val="000000"/>
                </a:solidFill>
                <a:latin typeface="Arial"/>
                <a:ea typeface="Arial"/>
                <a:cs typeface="Arial"/>
                <a:sym typeface="Arial"/>
              </a:rPr>
              <a:t>.” </a:t>
            </a:r>
            <a:endParaRPr lang="en-US" sz="2400" dirty="0"/>
          </a:p>
          <a:p>
            <a:pPr marL="0" marR="0" lvl="0" indent="0" algn="l"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where,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D</a:t>
            </a:r>
            <a:r>
              <a:rPr lang="en-US" sz="2400" b="0" i="0" u="none" strike="noStrike" cap="none" dirty="0">
                <a:solidFill>
                  <a:srgbClr val="000000"/>
                </a:solidFill>
                <a:latin typeface="Arial"/>
                <a:ea typeface="Arial"/>
                <a:cs typeface="Arial"/>
                <a:sym typeface="Arial"/>
              </a:rPr>
              <a:t> = the Decision maker(s)</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X</a:t>
            </a:r>
            <a:r>
              <a:rPr lang="en-US" sz="2400" b="0" i="0" u="none" strike="noStrike" cap="none" dirty="0">
                <a:solidFill>
                  <a:srgbClr val="000000"/>
                </a:solidFill>
                <a:latin typeface="Arial"/>
                <a:ea typeface="Arial"/>
                <a:cs typeface="Arial"/>
                <a:sym typeface="Arial"/>
              </a:rPr>
              <a:t> = the type(s) of action that needs to be taken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Y</a:t>
            </a:r>
            <a:r>
              <a:rPr lang="en-US" sz="2400" b="0" i="0" u="none" strike="noStrike" cap="none" dirty="0">
                <a:solidFill>
                  <a:srgbClr val="000000"/>
                </a:solidFill>
                <a:latin typeface="Arial"/>
                <a:ea typeface="Arial"/>
                <a:cs typeface="Arial"/>
                <a:sym typeface="Arial"/>
              </a:rPr>
              <a:t> = the ultimate goal(s) to be achieved by “X”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Z</a:t>
            </a:r>
            <a:r>
              <a:rPr lang="en-US" sz="2400" b="0" i="0" u="none" strike="noStrike" cap="none" dirty="0">
                <a:solidFill>
                  <a:srgbClr val="000000"/>
                </a:solidFill>
                <a:latin typeface="Arial"/>
                <a:ea typeface="Arial"/>
                <a:cs typeface="Arial"/>
                <a:sym typeface="Arial"/>
              </a:rPr>
              <a:t> = the temporal extent of the decision problem.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W</a:t>
            </a:r>
            <a:r>
              <a:rPr lang="en-US" sz="2400" b="0" i="0" u="none" strike="noStrike" cap="none" dirty="0">
                <a:solidFill>
                  <a:srgbClr val="000000"/>
                </a:solidFill>
                <a:latin typeface="Arial"/>
                <a:ea typeface="Arial"/>
                <a:cs typeface="Arial"/>
                <a:sym typeface="Arial"/>
              </a:rPr>
              <a:t> = the spatial extent of the decision problem</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B</a:t>
            </a:r>
            <a:r>
              <a:rPr lang="en-US" sz="2400" b="0" i="0" u="none" strike="noStrike" cap="none" dirty="0">
                <a:solidFill>
                  <a:srgbClr val="000000"/>
                </a:solidFill>
                <a:latin typeface="Arial"/>
                <a:ea typeface="Arial"/>
                <a:cs typeface="Arial"/>
                <a:sym typeface="Arial"/>
              </a:rPr>
              <a:t> = potential constraints (legal, financial, and political) </a:t>
            </a:r>
          </a:p>
          <a:p>
            <a:pPr marL="0" marR="0" lvl="0" indent="0" algn="l" rtl="0">
              <a:lnSpc>
                <a:spcPct val="100000"/>
              </a:lnSpc>
              <a:spcBef>
                <a:spcPts val="0"/>
              </a:spcBef>
              <a:spcAft>
                <a:spcPts val="0"/>
              </a:spcAft>
              <a:buNone/>
            </a:pPr>
            <a:r>
              <a:rPr lang="en-US" sz="2400" dirty="0">
                <a:solidFill>
                  <a:srgbClr val="000000"/>
                </a:solidFill>
                <a:latin typeface="Arial"/>
                <a:ea typeface="Arial"/>
                <a:cs typeface="Arial"/>
                <a:sym typeface="Arial"/>
              </a:rPr>
              <a:t>       </a:t>
            </a:r>
            <a:r>
              <a:rPr lang="en-US" sz="2400" b="0" i="0" u="none" strike="noStrike" cap="none" dirty="0">
                <a:solidFill>
                  <a:srgbClr val="000000"/>
                </a:solidFill>
                <a:latin typeface="Arial"/>
                <a:ea typeface="Arial"/>
                <a:cs typeface="Arial"/>
                <a:sym typeface="Arial"/>
              </a:rPr>
              <a:t>and important uncertainties (scientific or other)</a:t>
            </a:r>
            <a:endParaRPr lang="en-US" sz="2400" dirty="0"/>
          </a:p>
        </p:txBody>
      </p:sp>
      <p:sp>
        <p:nvSpPr>
          <p:cNvPr id="3" name="TextBox 2">
            <a:extLst>
              <a:ext uri="{FF2B5EF4-FFF2-40B4-BE49-F238E27FC236}">
                <a16:creationId xmlns:a16="http://schemas.microsoft.com/office/drawing/2014/main" id="{1B0B26CF-8BB2-885C-9158-24F959836D72}"/>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2967978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EDA36-EE72-36AC-222A-99405F81D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342D5-970D-27E2-A4FB-89B9FD1CD620}"/>
              </a:ext>
            </a:extLst>
          </p:cNvPr>
          <p:cNvSpPr>
            <a:spLocks noGrp="1"/>
          </p:cNvSpPr>
          <p:nvPr>
            <p:ph type="title"/>
          </p:nvPr>
        </p:nvSpPr>
        <p:spPr>
          <a:xfrm>
            <a:off x="620486" y="176362"/>
            <a:ext cx="10515600" cy="954107"/>
          </a:xfrm>
        </p:spPr>
        <p:txBody>
          <a:bodyPr/>
          <a:lstStyle/>
          <a:p>
            <a:r>
              <a:rPr lang="en-US" dirty="0"/>
              <a:t>Example: (</a:t>
            </a:r>
            <a:r>
              <a:rPr lang="en-US" dirty="0">
                <a:hlinkClick r:id="rId3"/>
              </a:rPr>
              <a:t>Runge et al. 2011</a:t>
            </a:r>
            <a:r>
              <a:rPr lang="en-US" dirty="0"/>
              <a:t>)</a:t>
            </a:r>
          </a:p>
        </p:txBody>
      </p:sp>
      <p:sp>
        <p:nvSpPr>
          <p:cNvPr id="6" name="TextBox 5">
            <a:extLst>
              <a:ext uri="{FF2B5EF4-FFF2-40B4-BE49-F238E27FC236}">
                <a16:creationId xmlns:a16="http://schemas.microsoft.com/office/drawing/2014/main" id="{E975B77E-CBFF-6540-B456-B2A8C3CD02E9}"/>
              </a:ext>
            </a:extLst>
          </p:cNvPr>
          <p:cNvSpPr txBox="1"/>
          <p:nvPr/>
        </p:nvSpPr>
        <p:spPr>
          <a:xfrm>
            <a:off x="627154" y="3136612"/>
            <a:ext cx="10971289" cy="584775"/>
          </a:xfrm>
          <a:prstGeom prst="rect">
            <a:avLst/>
          </a:prstGeom>
          <a:solidFill>
            <a:schemeClr val="bg1"/>
          </a:solidFill>
          <a:ln w="38100">
            <a:solidFill>
              <a:schemeClr val="tx1"/>
            </a:solidFill>
          </a:ln>
        </p:spPr>
        <p:txBody>
          <a:bodyPr wrap="square">
            <a:spAutoFit/>
          </a:bodyPr>
          <a:lstStyle/>
          <a:p>
            <a:r>
              <a:rPr lang="en-US" sz="3200" b="1" i="1" u="sng" dirty="0"/>
              <a:t>Brief</a:t>
            </a:r>
            <a:r>
              <a:rPr lang="en-US" sz="3200" b="1" dirty="0"/>
              <a:t> problem statement:</a:t>
            </a:r>
            <a:endParaRPr lang="en-US" sz="3200" dirty="0"/>
          </a:p>
        </p:txBody>
      </p:sp>
      <p:sp>
        <p:nvSpPr>
          <p:cNvPr id="8" name="TextBox 7">
            <a:extLst>
              <a:ext uri="{FF2B5EF4-FFF2-40B4-BE49-F238E27FC236}">
                <a16:creationId xmlns:a16="http://schemas.microsoft.com/office/drawing/2014/main" id="{6F1CDBD4-2118-FCAD-16A9-516180605562}"/>
              </a:ext>
            </a:extLst>
          </p:cNvPr>
          <p:cNvSpPr txBox="1"/>
          <p:nvPr/>
        </p:nvSpPr>
        <p:spPr>
          <a:xfrm>
            <a:off x="650168" y="3718432"/>
            <a:ext cx="10971289" cy="2677656"/>
          </a:xfrm>
          <a:prstGeom prst="rect">
            <a:avLst/>
          </a:prstGeom>
          <a:noFill/>
        </p:spPr>
        <p:txBody>
          <a:bodyPr wrap="square">
            <a:spAutoFit/>
          </a:bodyPr>
          <a:lstStyle/>
          <a:p>
            <a:r>
              <a:rPr lang="en-US" sz="2800" b="1" dirty="0">
                <a:solidFill>
                  <a:schemeClr val="accent1"/>
                </a:solidFill>
              </a:rPr>
              <a:t>Bureau of reclamation </a:t>
            </a:r>
            <a:r>
              <a:rPr lang="en-US" sz="2800" dirty="0"/>
              <a:t>is trying to </a:t>
            </a:r>
            <a:r>
              <a:rPr lang="en-US" sz="2800" b="1" dirty="0">
                <a:solidFill>
                  <a:srgbClr val="FF0000"/>
                </a:solidFill>
              </a:rPr>
              <a:t>make decisions regarding invasive trout management</a:t>
            </a:r>
            <a:r>
              <a:rPr lang="en-US" sz="2800" dirty="0"/>
              <a:t> to </a:t>
            </a:r>
            <a:r>
              <a:rPr lang="en-US" sz="2800" b="1" dirty="0">
                <a:solidFill>
                  <a:srgbClr val="7030A0"/>
                </a:solidFill>
              </a:rPr>
              <a:t>achieve recovery of humpback chub </a:t>
            </a:r>
            <a:r>
              <a:rPr lang="en-US" sz="2800" dirty="0"/>
              <a:t>populations </a:t>
            </a:r>
            <a:r>
              <a:rPr lang="en-US" sz="2800" b="1" dirty="0">
                <a:solidFill>
                  <a:schemeClr val="accent4">
                    <a:lumMod val="75000"/>
                  </a:schemeClr>
                </a:solidFill>
              </a:rPr>
              <a:t>over the next 5 years </a:t>
            </a:r>
            <a:r>
              <a:rPr lang="en-US" sz="2800" dirty="0"/>
              <a:t>in the </a:t>
            </a:r>
            <a:r>
              <a:rPr lang="en-US" sz="2800" b="1" dirty="0">
                <a:solidFill>
                  <a:srgbClr val="FF7C80"/>
                </a:solidFill>
              </a:rPr>
              <a:t>Little Colorado River, below the Glen Canyon </a:t>
            </a:r>
            <a:r>
              <a:rPr lang="en-US" sz="2800" dirty="0"/>
              <a:t>Dam considering </a:t>
            </a:r>
            <a:r>
              <a:rPr lang="en-US" sz="2800" b="1" dirty="0">
                <a:solidFill>
                  <a:schemeClr val="bg1">
                    <a:lumMod val="50000"/>
                  </a:schemeClr>
                </a:solidFill>
              </a:rPr>
              <a:t>sacred sites and spiritual values of local Native American tribes (e.g., avoid taking of life), humpback chub recovery, trout invasion, recreational values, cost, and local economies.</a:t>
            </a:r>
          </a:p>
        </p:txBody>
      </p:sp>
      <p:pic>
        <p:nvPicPr>
          <p:cNvPr id="9" name="Picture 8">
            <a:extLst>
              <a:ext uri="{FF2B5EF4-FFF2-40B4-BE49-F238E27FC236}">
                <a16:creationId xmlns:a16="http://schemas.microsoft.com/office/drawing/2014/main" id="{F467042A-EE50-EAD1-A3A9-BF61FE0B8F62}"/>
              </a:ext>
            </a:extLst>
          </p:cNvPr>
          <p:cNvPicPr>
            <a:picLocks noChangeAspect="1"/>
          </p:cNvPicPr>
          <p:nvPr/>
        </p:nvPicPr>
        <p:blipFill>
          <a:blip r:embed="rId4"/>
          <a:stretch>
            <a:fillRect/>
          </a:stretch>
        </p:blipFill>
        <p:spPr>
          <a:xfrm>
            <a:off x="621275" y="1124712"/>
            <a:ext cx="2653332" cy="1768888"/>
          </a:xfrm>
          <a:prstGeom prst="rect">
            <a:avLst/>
          </a:prstGeom>
        </p:spPr>
      </p:pic>
      <p:sp>
        <p:nvSpPr>
          <p:cNvPr id="10" name="Content Placeholder 2">
            <a:extLst>
              <a:ext uri="{FF2B5EF4-FFF2-40B4-BE49-F238E27FC236}">
                <a16:creationId xmlns:a16="http://schemas.microsoft.com/office/drawing/2014/main" id="{0827A2FE-AEFE-6E65-6C2E-56812A1AC663}"/>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11" name="Picture 10">
            <a:extLst>
              <a:ext uri="{FF2B5EF4-FFF2-40B4-BE49-F238E27FC236}">
                <a16:creationId xmlns:a16="http://schemas.microsoft.com/office/drawing/2014/main" id="{10EE1A85-7A04-445D-929B-3C9EE884800F}"/>
              </a:ext>
            </a:extLst>
          </p:cNvPr>
          <p:cNvPicPr>
            <a:picLocks noChangeAspect="1"/>
          </p:cNvPicPr>
          <p:nvPr/>
        </p:nvPicPr>
        <p:blipFill>
          <a:blip r:embed="rId5"/>
          <a:srcRect l="27142" r="4333"/>
          <a:stretch/>
        </p:blipFill>
        <p:spPr>
          <a:xfrm>
            <a:off x="3401960" y="1139020"/>
            <a:ext cx="1924793" cy="1743564"/>
          </a:xfrm>
          <a:prstGeom prst="rect">
            <a:avLst/>
          </a:prstGeom>
        </p:spPr>
      </p:pic>
      <p:pic>
        <p:nvPicPr>
          <p:cNvPr id="12" name="Picture 11">
            <a:extLst>
              <a:ext uri="{FF2B5EF4-FFF2-40B4-BE49-F238E27FC236}">
                <a16:creationId xmlns:a16="http://schemas.microsoft.com/office/drawing/2014/main" id="{ED83F14C-058C-D7ED-BBA9-D0F90A03E6F7}"/>
              </a:ext>
            </a:extLst>
          </p:cNvPr>
          <p:cNvPicPr>
            <a:picLocks noChangeAspect="1"/>
          </p:cNvPicPr>
          <p:nvPr/>
        </p:nvPicPr>
        <p:blipFill>
          <a:blip r:embed="rId6"/>
          <a:stretch>
            <a:fillRect/>
          </a:stretch>
        </p:blipFill>
        <p:spPr>
          <a:xfrm>
            <a:off x="5454107" y="1149954"/>
            <a:ext cx="2565182" cy="1725986"/>
          </a:xfrm>
          <a:prstGeom prst="rect">
            <a:avLst/>
          </a:prstGeom>
        </p:spPr>
      </p:pic>
      <p:pic>
        <p:nvPicPr>
          <p:cNvPr id="14" name="Picture 13">
            <a:extLst>
              <a:ext uri="{FF2B5EF4-FFF2-40B4-BE49-F238E27FC236}">
                <a16:creationId xmlns:a16="http://schemas.microsoft.com/office/drawing/2014/main" id="{905A1380-C17A-07BF-A456-20BEE061FF5B}"/>
              </a:ext>
            </a:extLst>
          </p:cNvPr>
          <p:cNvPicPr>
            <a:picLocks noChangeAspect="1"/>
          </p:cNvPicPr>
          <p:nvPr/>
        </p:nvPicPr>
        <p:blipFill>
          <a:blip r:embed="rId7"/>
          <a:srcRect r="10635"/>
          <a:stretch/>
        </p:blipFill>
        <p:spPr>
          <a:xfrm>
            <a:off x="8096765" y="912039"/>
            <a:ext cx="1915407" cy="2143351"/>
          </a:xfrm>
          <a:prstGeom prst="rect">
            <a:avLst/>
          </a:prstGeom>
        </p:spPr>
      </p:pic>
      <p:sp>
        <p:nvSpPr>
          <p:cNvPr id="15" name="Content Placeholder 2">
            <a:extLst>
              <a:ext uri="{FF2B5EF4-FFF2-40B4-BE49-F238E27FC236}">
                <a16:creationId xmlns:a16="http://schemas.microsoft.com/office/drawing/2014/main" id="{AC5FE189-1FF4-B96A-982B-F123CF4D3439}"/>
              </a:ext>
            </a:extLst>
          </p:cNvPr>
          <p:cNvSpPr txBox="1">
            <a:spLocks/>
          </p:cNvSpPr>
          <p:nvPr/>
        </p:nvSpPr>
        <p:spPr>
          <a:xfrm>
            <a:off x="8019289" y="676446"/>
            <a:ext cx="2513253"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Arizona Department of Education</a:t>
            </a:r>
          </a:p>
        </p:txBody>
      </p:sp>
      <p:sp>
        <p:nvSpPr>
          <p:cNvPr id="3" name="TextBox 2">
            <a:extLst>
              <a:ext uri="{FF2B5EF4-FFF2-40B4-BE49-F238E27FC236}">
                <a16:creationId xmlns:a16="http://schemas.microsoft.com/office/drawing/2014/main" id="{2FEE2D5E-1E61-C9E0-CBDB-4571190D7D37}"/>
              </a:ext>
            </a:extLst>
          </p:cNvPr>
          <p:cNvSpPr txBox="1"/>
          <p:nvPr/>
        </p:nvSpPr>
        <p:spPr>
          <a:xfrm>
            <a:off x="5217611" y="3072041"/>
            <a:ext cx="5426004" cy="707886"/>
          </a:xfrm>
          <a:prstGeom prst="rect">
            <a:avLst/>
          </a:prstGeom>
          <a:noFill/>
        </p:spPr>
        <p:txBody>
          <a:bodyPr wrap="square">
            <a:spAutoFit/>
          </a:bodyPr>
          <a:lstStyle/>
          <a:p>
            <a:r>
              <a:rPr lang="en-US" sz="2000" i="1" dirty="0"/>
              <a:t>“</a:t>
            </a:r>
            <a:r>
              <a:rPr lang="en-US" sz="2000" i="1" dirty="0">
                <a:solidFill>
                  <a:schemeClr val="accent1"/>
                </a:solidFill>
              </a:rPr>
              <a:t>Decision Maker (D) </a:t>
            </a:r>
            <a:r>
              <a:rPr lang="en-US" sz="2000" i="1" dirty="0"/>
              <a:t>is trying to </a:t>
            </a:r>
            <a:r>
              <a:rPr lang="en-US" sz="2000" i="1" dirty="0">
                <a:solidFill>
                  <a:srgbClr val="FF0000"/>
                </a:solidFill>
              </a:rPr>
              <a:t>do X</a:t>
            </a:r>
            <a:r>
              <a:rPr lang="en-US" sz="2000" i="1" dirty="0"/>
              <a:t> to </a:t>
            </a:r>
            <a:r>
              <a:rPr lang="en-US" sz="2000" i="1" dirty="0">
                <a:solidFill>
                  <a:srgbClr val="7030A0"/>
                </a:solidFill>
              </a:rPr>
              <a:t>achieve Y</a:t>
            </a:r>
            <a:r>
              <a:rPr lang="en-US" sz="2000" i="1" dirty="0"/>
              <a:t> </a:t>
            </a:r>
            <a:r>
              <a:rPr lang="en-US" sz="2000" i="1" dirty="0">
                <a:solidFill>
                  <a:schemeClr val="accent4">
                    <a:lumMod val="75000"/>
                  </a:schemeClr>
                </a:solidFill>
              </a:rPr>
              <a:t>over time Z </a:t>
            </a:r>
            <a:r>
              <a:rPr lang="en-US" sz="2000" i="1" dirty="0"/>
              <a:t>and in </a:t>
            </a:r>
            <a:r>
              <a:rPr lang="en-US" sz="2000" i="1" dirty="0">
                <a:solidFill>
                  <a:srgbClr val="FF7C80"/>
                </a:solidFill>
              </a:rPr>
              <a:t>place W </a:t>
            </a:r>
            <a:r>
              <a:rPr lang="en-US" sz="2000" i="1" dirty="0">
                <a:solidFill>
                  <a:schemeClr val="bg1">
                    <a:lumMod val="50000"/>
                  </a:schemeClr>
                </a:solidFill>
              </a:rPr>
              <a:t>considering B</a:t>
            </a:r>
            <a:r>
              <a:rPr lang="en-US" sz="2000" i="1" dirty="0"/>
              <a:t>.” </a:t>
            </a:r>
          </a:p>
        </p:txBody>
      </p:sp>
      <p:pic>
        <p:nvPicPr>
          <p:cNvPr id="5" name="Picture 4" descr="A qr code on a white background&#10;&#10;Description automatically generated">
            <a:extLst>
              <a:ext uri="{FF2B5EF4-FFF2-40B4-BE49-F238E27FC236}">
                <a16:creationId xmlns:a16="http://schemas.microsoft.com/office/drawing/2014/main" id="{60F67442-9EBF-401C-7AE0-1A7EA88498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2172" y="1039293"/>
            <a:ext cx="1974208" cy="1974208"/>
          </a:xfrm>
          <a:prstGeom prst="rect">
            <a:avLst/>
          </a:prstGeom>
        </p:spPr>
      </p:pic>
      <p:sp>
        <p:nvSpPr>
          <p:cNvPr id="13" name="Content Placeholder 2">
            <a:extLst>
              <a:ext uri="{FF2B5EF4-FFF2-40B4-BE49-F238E27FC236}">
                <a16:creationId xmlns:a16="http://schemas.microsoft.com/office/drawing/2014/main" id="{989D1123-E674-0A45-C48D-60CADA157C2C}"/>
              </a:ext>
            </a:extLst>
          </p:cNvPr>
          <p:cNvSpPr txBox="1">
            <a:spLocks/>
          </p:cNvSpPr>
          <p:nvPr/>
        </p:nvSpPr>
        <p:spPr>
          <a:xfrm>
            <a:off x="749005"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Tree>
    <p:extLst>
      <p:ext uri="{BB962C8B-B14F-4D97-AF65-F5344CB8AC3E}">
        <p14:creationId xmlns:p14="http://schemas.microsoft.com/office/powerpoint/2010/main" val="2752289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B064B-EC1E-044C-615C-6E241C2E7DFA}"/>
              </a:ext>
            </a:extLst>
          </p:cNvPr>
          <p:cNvSpPr>
            <a:spLocks noGrp="1"/>
          </p:cNvSpPr>
          <p:nvPr>
            <p:ph type="title"/>
          </p:nvPr>
        </p:nvSpPr>
        <p:spPr>
          <a:xfrm>
            <a:off x="0" y="147365"/>
            <a:ext cx="12192000" cy="949915"/>
          </a:xfrm>
          <a:solidFill>
            <a:schemeClr val="accent5">
              <a:lumMod val="20000"/>
              <a:lumOff val="80000"/>
            </a:schemeClr>
          </a:solidFill>
        </p:spPr>
        <p:txBody>
          <a:bodyPr/>
          <a:lstStyle/>
          <a:p>
            <a:pPr algn="ctr"/>
            <a:r>
              <a:rPr lang="en-US" dirty="0"/>
              <a:t>Skills check 1 (30 minutes)</a:t>
            </a:r>
          </a:p>
        </p:txBody>
      </p:sp>
      <p:sp>
        <p:nvSpPr>
          <p:cNvPr id="3" name="Content Placeholder 2">
            <a:extLst>
              <a:ext uri="{FF2B5EF4-FFF2-40B4-BE49-F238E27FC236}">
                <a16:creationId xmlns:a16="http://schemas.microsoft.com/office/drawing/2014/main" id="{026679F3-6B6D-638C-FAA7-CA4294B084F8}"/>
              </a:ext>
            </a:extLst>
          </p:cNvPr>
          <p:cNvSpPr>
            <a:spLocks noGrp="1"/>
          </p:cNvSpPr>
          <p:nvPr>
            <p:ph idx="1"/>
          </p:nvPr>
        </p:nvSpPr>
        <p:spPr>
          <a:xfrm>
            <a:off x="838200" y="1254418"/>
            <a:ext cx="10515600" cy="5016137"/>
          </a:xfrm>
        </p:spPr>
        <p:txBody>
          <a:bodyPr>
            <a:normAutofit/>
          </a:bodyPr>
          <a:lstStyle/>
          <a:p>
            <a:r>
              <a:rPr lang="en-US" dirty="0"/>
              <a:t>I will provide you with details for a real-life natural resource management decision and using this information, you will:</a:t>
            </a:r>
          </a:p>
          <a:p>
            <a:pPr lvl="1"/>
            <a:r>
              <a:rPr lang="en-US" dirty="0"/>
              <a:t>Answer the following:</a:t>
            </a:r>
          </a:p>
          <a:p>
            <a:pPr lvl="2"/>
            <a:r>
              <a:rPr lang="en-US" dirty="0"/>
              <a:t>What is the decision—what kind of action needs to be taken?</a:t>
            </a:r>
          </a:p>
          <a:p>
            <a:pPr lvl="2"/>
            <a:r>
              <a:rPr lang="en-US" dirty="0"/>
              <a:t>What triggered this decision?</a:t>
            </a:r>
          </a:p>
          <a:p>
            <a:pPr lvl="2"/>
            <a:r>
              <a:rPr lang="en-US" dirty="0"/>
              <a:t>What are the legal context and constraints?</a:t>
            </a:r>
          </a:p>
          <a:p>
            <a:pPr lvl="2"/>
            <a:r>
              <a:rPr lang="en-US" dirty="0"/>
              <a:t>Who is the decision maker?</a:t>
            </a:r>
          </a:p>
          <a:p>
            <a:pPr lvl="2"/>
            <a:r>
              <a:rPr lang="en-US" dirty="0"/>
              <a:t>What is the decision timing and frequency; are other decisions linked to this one?</a:t>
            </a:r>
          </a:p>
          <a:p>
            <a:pPr lvl="2"/>
            <a:r>
              <a:rPr lang="en-US" dirty="0"/>
              <a:t>What is the scope of the problem (how broad or complicated is it)?</a:t>
            </a:r>
          </a:p>
          <a:p>
            <a:pPr lvl="2"/>
            <a:r>
              <a:rPr lang="en-US" dirty="0"/>
              <a:t>What makes this decision hard (what is the primary impediment to the decision)?</a:t>
            </a:r>
          </a:p>
          <a:p>
            <a:pPr lvl="1"/>
            <a:r>
              <a:rPr lang="en-US" dirty="0"/>
              <a:t>Then make your own problem statement </a:t>
            </a:r>
          </a:p>
          <a:p>
            <a:r>
              <a:rPr lang="en-US" dirty="0"/>
              <a:t>Then I will give you the published problem statement and you will</a:t>
            </a:r>
          </a:p>
          <a:p>
            <a:pPr lvl="1"/>
            <a:r>
              <a:rPr lang="en-US" dirty="0"/>
              <a:t>Compare your statement with the published statement</a:t>
            </a:r>
          </a:p>
        </p:txBody>
      </p:sp>
      <p:sp>
        <p:nvSpPr>
          <p:cNvPr id="4" name="TextBox 3">
            <a:extLst>
              <a:ext uri="{FF2B5EF4-FFF2-40B4-BE49-F238E27FC236}">
                <a16:creationId xmlns:a16="http://schemas.microsoft.com/office/drawing/2014/main" id="{DDB5953D-D785-5D96-4F74-CC2874C4AE45}"/>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751049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F4BE-0ECA-1E8B-985A-8BE619C2444D}"/>
              </a:ext>
            </a:extLst>
          </p:cNvPr>
          <p:cNvSpPr>
            <a:spLocks noGrp="1"/>
          </p:cNvSpPr>
          <p:nvPr>
            <p:ph type="title"/>
          </p:nvPr>
        </p:nvSpPr>
        <p:spPr/>
        <p:txBody>
          <a:bodyPr/>
          <a:lstStyle/>
          <a:p>
            <a:r>
              <a:rPr lang="en-US" dirty="0"/>
              <a:t>Group 1: </a:t>
            </a:r>
          </a:p>
        </p:txBody>
      </p:sp>
      <p:pic>
        <p:nvPicPr>
          <p:cNvPr id="4" name="Picture 3">
            <a:extLst>
              <a:ext uri="{FF2B5EF4-FFF2-40B4-BE49-F238E27FC236}">
                <a16:creationId xmlns:a16="http://schemas.microsoft.com/office/drawing/2014/main" id="{D3440D5E-BE65-89C1-AF8F-DDAC6B333DF8}"/>
              </a:ext>
            </a:extLst>
          </p:cNvPr>
          <p:cNvPicPr>
            <a:picLocks noChangeAspect="1"/>
          </p:cNvPicPr>
          <p:nvPr/>
        </p:nvPicPr>
        <p:blipFill>
          <a:blip r:embed="rId2"/>
          <a:stretch>
            <a:fillRect/>
          </a:stretch>
        </p:blipFill>
        <p:spPr>
          <a:xfrm>
            <a:off x="5428129" y="1301674"/>
            <a:ext cx="6276191" cy="4707143"/>
          </a:xfrm>
          <a:prstGeom prst="rect">
            <a:avLst/>
          </a:prstGeom>
        </p:spPr>
      </p:pic>
      <p:sp>
        <p:nvSpPr>
          <p:cNvPr id="5" name="Content Placeholder 2">
            <a:extLst>
              <a:ext uri="{FF2B5EF4-FFF2-40B4-BE49-F238E27FC236}">
                <a16:creationId xmlns:a16="http://schemas.microsoft.com/office/drawing/2014/main" id="{87BB3AA8-12E3-D666-29B7-29BDA464A651}"/>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0B2AEE18-E6FE-5ECD-1340-809FB73741BF}"/>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sp>
        <p:nvSpPr>
          <p:cNvPr id="9" name="TextBox 8">
            <a:extLst>
              <a:ext uri="{FF2B5EF4-FFF2-40B4-BE49-F238E27FC236}">
                <a16:creationId xmlns:a16="http://schemas.microsoft.com/office/drawing/2014/main" id="{1B5EBAA1-21D6-E35C-2CC6-7DBEBC10E037}"/>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Sepulveda, Adam J., Christine E. Dumoulin, Denise L. Blanchette, John McPhedran, Colin Holme, Nathan Whalen, Margaret E. Hunter et al. "When are environmental DNA early detections of invasive species actionable?." Journal of Environmental Management 343 (2023): 118216.</a:t>
            </a:r>
          </a:p>
        </p:txBody>
      </p:sp>
    </p:spTree>
    <p:extLst>
      <p:ext uri="{BB962C8B-B14F-4D97-AF65-F5344CB8AC3E}">
        <p14:creationId xmlns:p14="http://schemas.microsoft.com/office/powerpoint/2010/main" val="492697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18E5-7385-3787-13AB-60B2C9F9E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D5DA1-3D95-6EDE-4EA2-EE98DBC1E19E}"/>
              </a:ext>
            </a:extLst>
          </p:cNvPr>
          <p:cNvSpPr>
            <a:spLocks noGrp="1"/>
          </p:cNvSpPr>
          <p:nvPr>
            <p:ph type="title"/>
          </p:nvPr>
        </p:nvSpPr>
        <p:spPr/>
        <p:txBody>
          <a:bodyPr/>
          <a:lstStyle/>
          <a:p>
            <a:r>
              <a:rPr lang="en-US" dirty="0"/>
              <a:t>Group 2: </a:t>
            </a:r>
          </a:p>
        </p:txBody>
      </p:sp>
      <p:sp>
        <p:nvSpPr>
          <p:cNvPr id="5" name="Content Placeholder 2">
            <a:extLst>
              <a:ext uri="{FF2B5EF4-FFF2-40B4-BE49-F238E27FC236}">
                <a16:creationId xmlns:a16="http://schemas.microsoft.com/office/drawing/2014/main" id="{7AFA8CB2-E7FB-0069-F260-8AEE9CB8B23D}"/>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56F84B49-FFE4-CAF6-9C52-6246D1DEA09A}"/>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pic>
        <p:nvPicPr>
          <p:cNvPr id="3" name="Picture 2">
            <a:extLst>
              <a:ext uri="{FF2B5EF4-FFF2-40B4-BE49-F238E27FC236}">
                <a16:creationId xmlns:a16="http://schemas.microsoft.com/office/drawing/2014/main" id="{5E2AEF80-D477-DD1F-38AB-32CDD76C1B81}"/>
              </a:ext>
            </a:extLst>
          </p:cNvPr>
          <p:cNvPicPr>
            <a:picLocks noChangeAspect="1"/>
          </p:cNvPicPr>
          <p:nvPr/>
        </p:nvPicPr>
        <p:blipFill>
          <a:blip r:embed="rId2"/>
          <a:stretch>
            <a:fillRect/>
          </a:stretch>
        </p:blipFill>
        <p:spPr>
          <a:xfrm>
            <a:off x="5953677" y="1855203"/>
            <a:ext cx="5400123" cy="3600082"/>
          </a:xfrm>
          <a:prstGeom prst="rect">
            <a:avLst/>
          </a:prstGeom>
        </p:spPr>
      </p:pic>
      <p:sp>
        <p:nvSpPr>
          <p:cNvPr id="6" name="TextBox 5">
            <a:extLst>
              <a:ext uri="{FF2B5EF4-FFF2-40B4-BE49-F238E27FC236}">
                <a16:creationId xmlns:a16="http://schemas.microsoft.com/office/drawing/2014/main" id="{4FA4ABE1-D224-B734-4086-50ABBB7D7F54}"/>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Sells, S.N., Mitchell, M.S., Edwards, V.L., Gude, J.A. and Anderson, N.J., 2016. Structured decision making for managing pneumonia epizootics in bighorn sheep. The Journal of Wildlife Management, 80(6), pp.957-969.</a:t>
            </a:r>
          </a:p>
        </p:txBody>
      </p:sp>
    </p:spTree>
    <p:extLst>
      <p:ext uri="{BB962C8B-B14F-4D97-AF65-F5344CB8AC3E}">
        <p14:creationId xmlns:p14="http://schemas.microsoft.com/office/powerpoint/2010/main" val="411440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EEEC7-AB3D-0FF5-0CC5-E4093B037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CB131-9AE4-18D1-2306-B6CBC0F7261E}"/>
              </a:ext>
            </a:extLst>
          </p:cNvPr>
          <p:cNvSpPr>
            <a:spLocks noGrp="1"/>
          </p:cNvSpPr>
          <p:nvPr>
            <p:ph type="title"/>
          </p:nvPr>
        </p:nvSpPr>
        <p:spPr/>
        <p:txBody>
          <a:bodyPr/>
          <a:lstStyle/>
          <a:p>
            <a:r>
              <a:rPr lang="en-US" dirty="0"/>
              <a:t>Group 3: </a:t>
            </a:r>
          </a:p>
        </p:txBody>
      </p:sp>
      <p:sp>
        <p:nvSpPr>
          <p:cNvPr id="5" name="Content Placeholder 2">
            <a:extLst>
              <a:ext uri="{FF2B5EF4-FFF2-40B4-BE49-F238E27FC236}">
                <a16:creationId xmlns:a16="http://schemas.microsoft.com/office/drawing/2014/main" id="{B21D56F2-3BBC-35A0-D5DE-4F2D9EB13EC4}"/>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052345A3-0409-521C-5056-2577214F5620}"/>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pic>
        <p:nvPicPr>
          <p:cNvPr id="4" name="Picture 3">
            <a:extLst>
              <a:ext uri="{FF2B5EF4-FFF2-40B4-BE49-F238E27FC236}">
                <a16:creationId xmlns:a16="http://schemas.microsoft.com/office/drawing/2014/main" id="{7CDB6667-0BCC-89A8-409C-F5E4763F7EF2}"/>
              </a:ext>
            </a:extLst>
          </p:cNvPr>
          <p:cNvPicPr>
            <a:picLocks noChangeAspect="1"/>
          </p:cNvPicPr>
          <p:nvPr/>
        </p:nvPicPr>
        <p:blipFill>
          <a:blip r:embed="rId2"/>
          <a:stretch>
            <a:fillRect/>
          </a:stretch>
        </p:blipFill>
        <p:spPr>
          <a:xfrm>
            <a:off x="6568011" y="962809"/>
            <a:ext cx="4932381" cy="4932381"/>
          </a:xfrm>
          <a:prstGeom prst="rect">
            <a:avLst/>
          </a:prstGeom>
        </p:spPr>
      </p:pic>
      <p:sp>
        <p:nvSpPr>
          <p:cNvPr id="6" name="TextBox 5">
            <a:extLst>
              <a:ext uri="{FF2B5EF4-FFF2-40B4-BE49-F238E27FC236}">
                <a16:creationId xmlns:a16="http://schemas.microsoft.com/office/drawing/2014/main" id="{70E23F98-EC66-FAE0-02FE-FC4A647BC347}"/>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Robinson, K.F., Fuller, A.K., Hurst, J.E., Swift, B.L., Kirsch, A., Farquhar, J., Decker, D.J. and Siemer, W.F., 2016. Structured decision making as a framework for large‐scale wildlife harvest management decisions. Ecosphere, 7(12), p.e01613.</a:t>
            </a:r>
          </a:p>
        </p:txBody>
      </p:sp>
    </p:spTree>
    <p:extLst>
      <p:ext uri="{BB962C8B-B14F-4D97-AF65-F5344CB8AC3E}">
        <p14:creationId xmlns:p14="http://schemas.microsoft.com/office/powerpoint/2010/main" val="2431553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2438C-2041-0AC8-2B37-DF512D2AF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C2EE9F-AE2B-2183-11ED-95431361AB36}"/>
              </a:ext>
            </a:extLst>
          </p:cNvPr>
          <p:cNvSpPr>
            <a:spLocks noGrp="1"/>
          </p:cNvSpPr>
          <p:nvPr>
            <p:ph type="title"/>
          </p:nvPr>
        </p:nvSpPr>
        <p:spPr/>
        <p:txBody>
          <a:bodyPr/>
          <a:lstStyle/>
          <a:p>
            <a:r>
              <a:rPr lang="en-US" dirty="0"/>
              <a:t>Group 4: </a:t>
            </a:r>
          </a:p>
        </p:txBody>
      </p:sp>
      <p:sp>
        <p:nvSpPr>
          <p:cNvPr id="5" name="Content Placeholder 2">
            <a:extLst>
              <a:ext uri="{FF2B5EF4-FFF2-40B4-BE49-F238E27FC236}">
                <a16:creationId xmlns:a16="http://schemas.microsoft.com/office/drawing/2014/main" id="{DEDBC2F3-2CC8-7B42-70ED-D98810A34DE8}"/>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0B1B478A-0010-3EE0-585A-A743B2821661}"/>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pic>
        <p:nvPicPr>
          <p:cNvPr id="3" name="Picture 2">
            <a:extLst>
              <a:ext uri="{FF2B5EF4-FFF2-40B4-BE49-F238E27FC236}">
                <a16:creationId xmlns:a16="http://schemas.microsoft.com/office/drawing/2014/main" id="{044CF1CF-4A0F-A0E6-15C0-E00D225D2245}"/>
              </a:ext>
            </a:extLst>
          </p:cNvPr>
          <p:cNvPicPr>
            <a:picLocks noChangeAspect="1"/>
          </p:cNvPicPr>
          <p:nvPr/>
        </p:nvPicPr>
        <p:blipFill>
          <a:blip r:embed="rId2"/>
          <a:stretch>
            <a:fillRect/>
          </a:stretch>
        </p:blipFill>
        <p:spPr>
          <a:xfrm>
            <a:off x="5876317" y="1317165"/>
            <a:ext cx="5849517" cy="3901582"/>
          </a:xfrm>
          <a:prstGeom prst="rect">
            <a:avLst/>
          </a:prstGeom>
        </p:spPr>
      </p:pic>
      <p:sp>
        <p:nvSpPr>
          <p:cNvPr id="6" name="TextBox 5">
            <a:extLst>
              <a:ext uri="{FF2B5EF4-FFF2-40B4-BE49-F238E27FC236}">
                <a16:creationId xmlns:a16="http://schemas.microsoft.com/office/drawing/2014/main" id="{B4B9913E-E818-447E-ECE8-925BCA080BAE}"/>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Peterson, J.T., McCreless, E., Duarte, A., Wohner, P., Hamilton, S., Medellín-Azuara, J. and Escriva-Bou, A., 2024. Prototyping structured decision making for water resource management in the San Francisco Bay-Delta. Environmental Science &amp; Policy, 157, p.103775</a:t>
            </a:r>
          </a:p>
        </p:txBody>
      </p:sp>
    </p:spTree>
    <p:extLst>
      <p:ext uri="{BB962C8B-B14F-4D97-AF65-F5344CB8AC3E}">
        <p14:creationId xmlns:p14="http://schemas.microsoft.com/office/powerpoint/2010/main" val="2470410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EF1-132C-3300-3EA1-6656F6C74F0B}"/>
              </a:ext>
            </a:extLst>
          </p:cNvPr>
          <p:cNvSpPr>
            <a:spLocks noGrp="1"/>
          </p:cNvSpPr>
          <p:nvPr>
            <p:ph type="title"/>
          </p:nvPr>
        </p:nvSpPr>
        <p:spPr>
          <a:xfrm>
            <a:off x="0" y="365126"/>
            <a:ext cx="12192000" cy="882762"/>
          </a:xfrm>
          <a:solidFill>
            <a:schemeClr val="accent6">
              <a:lumMod val="20000"/>
              <a:lumOff val="80000"/>
            </a:schemeClr>
          </a:solidFill>
        </p:spPr>
        <p:txBody>
          <a:bodyPr/>
          <a:lstStyle/>
          <a:p>
            <a:pPr algn="ctr"/>
            <a:r>
              <a:rPr lang="en-US" dirty="0"/>
              <a:t>Activity: think about your decision problem</a:t>
            </a:r>
          </a:p>
        </p:txBody>
      </p:sp>
      <p:sp>
        <p:nvSpPr>
          <p:cNvPr id="3" name="Content Placeholder 2">
            <a:extLst>
              <a:ext uri="{FF2B5EF4-FFF2-40B4-BE49-F238E27FC236}">
                <a16:creationId xmlns:a16="http://schemas.microsoft.com/office/drawing/2014/main" id="{7261D06F-3E23-2161-20A9-95CC0CC852C4}"/>
              </a:ext>
            </a:extLst>
          </p:cNvPr>
          <p:cNvSpPr>
            <a:spLocks noGrp="1"/>
          </p:cNvSpPr>
          <p:nvPr>
            <p:ph idx="1"/>
          </p:nvPr>
        </p:nvSpPr>
        <p:spPr>
          <a:xfrm>
            <a:off x="891988" y="1578199"/>
            <a:ext cx="9198685" cy="4006463"/>
          </a:xfrm>
        </p:spPr>
        <p:txBody>
          <a:bodyPr/>
          <a:lstStyle/>
          <a:p>
            <a:r>
              <a:rPr lang="en-US" dirty="0"/>
              <a:t>For your final project presentation, you will provide a slide of your problem framing statement</a:t>
            </a:r>
          </a:p>
          <a:p>
            <a:pPr lvl="1"/>
            <a:r>
              <a:rPr lang="en-US" dirty="0"/>
              <a:t>Individually think about your problem and start jotting down elements of your problem statement (see skill check for prompts)</a:t>
            </a:r>
          </a:p>
          <a:p>
            <a:pPr lvl="1"/>
            <a:endParaRPr lang="en-US" dirty="0"/>
          </a:p>
          <a:p>
            <a:pPr lvl="1"/>
            <a:r>
              <a:rPr lang="en-US" dirty="0"/>
              <a:t>With a partner discuss your final project SDM prototype and the </a:t>
            </a:r>
            <a:r>
              <a:rPr lang="en-US" b="1" dirty="0"/>
              <a:t>Problem framing step</a:t>
            </a:r>
          </a:p>
        </p:txBody>
      </p:sp>
      <p:sp>
        <p:nvSpPr>
          <p:cNvPr id="4" name="TextBox 3">
            <a:extLst>
              <a:ext uri="{FF2B5EF4-FFF2-40B4-BE49-F238E27FC236}">
                <a16:creationId xmlns:a16="http://schemas.microsoft.com/office/drawing/2014/main" id="{B50900BC-2036-C727-9DD8-46CD3EE84031}"/>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247257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5"/>
        <p:cNvGrpSpPr/>
        <p:nvPr/>
      </p:nvGrpSpPr>
      <p:grpSpPr>
        <a:xfrm>
          <a:off x="0" y="0"/>
          <a:ext cx="0" cy="0"/>
          <a:chOff x="0" y="0"/>
          <a:chExt cx="0" cy="0"/>
        </a:xfrm>
      </p:grpSpPr>
      <p:sp>
        <p:nvSpPr>
          <p:cNvPr id="536" name="Google Shape;536;p43"/>
          <p:cNvSpPr txBox="1">
            <a:spLocks noGrp="1"/>
          </p:cNvSpPr>
          <p:nvPr>
            <p:ph type="title"/>
          </p:nvPr>
        </p:nvSpPr>
        <p:spPr>
          <a:xfrm>
            <a:off x="1981200" y="274638"/>
            <a:ext cx="8382000" cy="704308"/>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dirty="0"/>
              <a:t>Avoid Common Pitfalls</a:t>
            </a:r>
            <a:endParaRPr dirty="0"/>
          </a:p>
        </p:txBody>
      </p:sp>
      <p:sp>
        <p:nvSpPr>
          <p:cNvPr id="537" name="Google Shape;537;p43"/>
          <p:cNvSpPr txBox="1">
            <a:spLocks noGrp="1"/>
          </p:cNvSpPr>
          <p:nvPr>
            <p:ph type="body" idx="1"/>
          </p:nvPr>
        </p:nvSpPr>
        <p:spPr>
          <a:xfrm>
            <a:off x="512956" y="1086966"/>
            <a:ext cx="6099717" cy="4352900"/>
          </a:xfrm>
          <a:prstGeom prst="rect">
            <a:avLst/>
          </a:prstGeom>
          <a:noFill/>
          <a:ln>
            <a:noFill/>
          </a:ln>
        </p:spPr>
        <p:txBody>
          <a:bodyPr spcFirstLastPara="1" vert="horz" wrap="square" lIns="91425" tIns="45700" rIns="91425" bIns="45700" rtlCol="0" anchor="t" anchorCtr="0">
            <a:normAutofit/>
          </a:bodyPr>
          <a:lstStyle/>
          <a:p>
            <a:pPr marL="233363" indent="-233363" algn="ctr">
              <a:lnSpc>
                <a:spcPct val="80000"/>
              </a:lnSpc>
              <a:spcBef>
                <a:spcPts val="640"/>
              </a:spcBef>
              <a:buSzPts val="3200"/>
              <a:buNone/>
            </a:pPr>
            <a:r>
              <a:rPr lang="en-US" sz="3200" b="1" dirty="0"/>
              <a:t>“Frame Blindness”</a:t>
            </a:r>
            <a:r>
              <a:rPr lang="en-US" sz="3200" dirty="0"/>
              <a:t> </a:t>
            </a:r>
            <a:endParaRPr sz="4000" dirty="0"/>
          </a:p>
          <a:p>
            <a:pPr marL="233363" indent="-233363">
              <a:lnSpc>
                <a:spcPct val="80000"/>
              </a:lnSpc>
              <a:spcBef>
                <a:spcPts val="1640"/>
              </a:spcBef>
              <a:buSzPts val="3200"/>
            </a:pPr>
            <a:r>
              <a:rPr lang="en-US" dirty="0"/>
              <a:t>Are there other perspectives that aren’t being considered?  </a:t>
            </a:r>
            <a:endParaRPr sz="3600" dirty="0"/>
          </a:p>
          <a:p>
            <a:pPr marL="233363" indent="-233363">
              <a:lnSpc>
                <a:spcPct val="80000"/>
              </a:lnSpc>
              <a:spcBef>
                <a:spcPts val="1040"/>
              </a:spcBef>
              <a:buSzPts val="3200"/>
            </a:pPr>
            <a:r>
              <a:rPr lang="en-US" dirty="0"/>
              <a:t>Are any perceived constraints imaginary?  </a:t>
            </a:r>
            <a:endParaRPr sz="3600" dirty="0"/>
          </a:p>
          <a:p>
            <a:pPr marL="233363" indent="-233363">
              <a:lnSpc>
                <a:spcPct val="80000"/>
              </a:lnSpc>
              <a:spcBef>
                <a:spcPts val="1040"/>
              </a:spcBef>
              <a:buSzPts val="3200"/>
            </a:pPr>
            <a:r>
              <a:rPr lang="en-US" dirty="0"/>
              <a:t>Are we biased by earlier actions, successes, or failures?</a:t>
            </a:r>
            <a:endParaRPr sz="3600" dirty="0"/>
          </a:p>
          <a:p>
            <a:pPr marL="233363" indent="-233363">
              <a:lnSpc>
                <a:spcPct val="80000"/>
              </a:lnSpc>
              <a:spcBef>
                <a:spcPts val="1040"/>
              </a:spcBef>
              <a:buSzPts val="3200"/>
            </a:pPr>
            <a:r>
              <a:rPr lang="en-US" dirty="0"/>
              <a:t>Are we making any false assumptions?</a:t>
            </a:r>
          </a:p>
          <a:p>
            <a:pPr marL="233363" indent="-233363">
              <a:lnSpc>
                <a:spcPct val="80000"/>
              </a:lnSpc>
              <a:spcBef>
                <a:spcPts val="1040"/>
              </a:spcBef>
              <a:buSzPts val="3200"/>
            </a:pPr>
            <a:r>
              <a:rPr lang="en-US" dirty="0"/>
              <a:t>Are we solving the right problem and is our scope correct?</a:t>
            </a:r>
            <a:endParaRPr sz="3600" dirty="0"/>
          </a:p>
        </p:txBody>
      </p:sp>
      <p:sp>
        <p:nvSpPr>
          <p:cNvPr id="539" name="Google Shape;539;p43"/>
          <p:cNvSpPr/>
          <p:nvPr/>
        </p:nvSpPr>
        <p:spPr>
          <a:xfrm>
            <a:off x="310469" y="5774881"/>
            <a:ext cx="5993581" cy="738623"/>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WHAT’S THE PROBLEM?</a:t>
            </a:r>
            <a:endParaRPr sz="1400" dirty="0">
              <a:solidFill>
                <a:srgbClr val="000000"/>
              </a:solidFill>
              <a:latin typeface="Arial"/>
              <a:ea typeface="Arial"/>
              <a:cs typeface="Arial"/>
              <a:sym typeface="Arial"/>
            </a:endParaRPr>
          </a:p>
          <a:p>
            <a:pPr>
              <a:buClr>
                <a:srgbClr val="000000"/>
              </a:buClr>
              <a:buSzPts val="1400"/>
            </a:pPr>
            <a:r>
              <a:rPr lang="en-US" sz="1400" i="1" dirty="0">
                <a:solidFill>
                  <a:srgbClr val="000000"/>
                </a:solidFill>
                <a:latin typeface="Arial"/>
                <a:ea typeface="Arial"/>
                <a:cs typeface="Arial"/>
                <a:sym typeface="Arial"/>
              </a:rPr>
              <a:t>(warning some adult language)</a:t>
            </a:r>
            <a:endParaRPr sz="1400" dirty="0">
              <a:solidFill>
                <a:srgbClr val="000000"/>
              </a:solidFill>
              <a:latin typeface="Arial"/>
              <a:ea typeface="Arial"/>
              <a:cs typeface="Arial"/>
              <a:sym typeface="Arial"/>
            </a:endParaRPr>
          </a:p>
          <a:p>
            <a:pPr>
              <a:buClr>
                <a:srgbClr val="000000"/>
              </a:buClr>
              <a:buSzPts val="1400"/>
            </a:pPr>
            <a:r>
              <a:rPr lang="en-US" sz="1400" i="1"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https://www.youtube.com/watch?v=HiB9L3dG-Aw</a:t>
            </a:r>
            <a:r>
              <a:rPr lang="en-US" sz="1400" i="1" dirty="0">
                <a:solidFill>
                  <a:srgbClr val="000000"/>
                </a:solidFill>
                <a:latin typeface="Arial"/>
                <a:ea typeface="Arial"/>
                <a:cs typeface="Arial"/>
                <a:sym typeface="Arial"/>
              </a:rPr>
              <a:t> </a:t>
            </a:r>
            <a:endParaRPr sz="1400"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D4A4E92F-3AE9-1224-6FA6-6C47C9B22CD8}"/>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 Brielle Thompson</a:t>
            </a:r>
          </a:p>
        </p:txBody>
      </p:sp>
      <p:pic>
        <p:nvPicPr>
          <p:cNvPr id="3" name="Picture 2">
            <a:extLst>
              <a:ext uri="{FF2B5EF4-FFF2-40B4-BE49-F238E27FC236}">
                <a16:creationId xmlns:a16="http://schemas.microsoft.com/office/drawing/2014/main" id="{4D24FC76-EC52-FCB6-A54C-2688F8ADE6D2}"/>
              </a:ext>
            </a:extLst>
          </p:cNvPr>
          <p:cNvPicPr>
            <a:picLocks noChangeAspect="1"/>
          </p:cNvPicPr>
          <p:nvPr/>
        </p:nvPicPr>
        <p:blipFill>
          <a:blip r:embed="rId4"/>
          <a:stretch>
            <a:fillRect/>
          </a:stretch>
        </p:blipFill>
        <p:spPr>
          <a:xfrm>
            <a:off x="6757042" y="1893175"/>
            <a:ext cx="5219966" cy="27404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25C921-5C78-1110-B612-5B59D6377B4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CBD1EA-7BE7-F474-B6A3-554997F3E9ED}"/>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
        <p:nvSpPr>
          <p:cNvPr id="6" name="Title 5">
            <a:extLst>
              <a:ext uri="{FF2B5EF4-FFF2-40B4-BE49-F238E27FC236}">
                <a16:creationId xmlns:a16="http://schemas.microsoft.com/office/drawing/2014/main" id="{FFF1FE7A-91EC-86CE-B4B6-381DAE00F597}"/>
              </a:ext>
            </a:extLst>
          </p:cNvPr>
          <p:cNvSpPr>
            <a:spLocks noGrp="1"/>
          </p:cNvSpPr>
          <p:nvPr>
            <p:ph type="title"/>
          </p:nvPr>
        </p:nvSpPr>
        <p:spPr>
          <a:xfrm>
            <a:off x="419100" y="365125"/>
            <a:ext cx="11353800" cy="1044127"/>
          </a:xfrm>
          <a:solidFill>
            <a:schemeClr val="accent4">
              <a:lumMod val="20000"/>
              <a:lumOff val="80000"/>
            </a:schemeClr>
          </a:solidFill>
        </p:spPr>
        <p:txBody>
          <a:bodyPr>
            <a:normAutofit fontScale="90000"/>
          </a:bodyPr>
          <a:lstStyle/>
          <a:p>
            <a:r>
              <a:rPr lang="en-US" dirty="0"/>
              <a:t>Aside: Values focused vs Alternatives focused thinking:</a:t>
            </a:r>
          </a:p>
        </p:txBody>
      </p:sp>
      <p:sp>
        <p:nvSpPr>
          <p:cNvPr id="2" name="TextBox 1">
            <a:extLst>
              <a:ext uri="{FF2B5EF4-FFF2-40B4-BE49-F238E27FC236}">
                <a16:creationId xmlns:a16="http://schemas.microsoft.com/office/drawing/2014/main" id="{5AEEB287-F29B-BD98-4369-B8C2F3ED9759}"/>
              </a:ext>
            </a:extLst>
          </p:cNvPr>
          <p:cNvSpPr txBox="1"/>
          <p:nvPr/>
        </p:nvSpPr>
        <p:spPr>
          <a:xfrm>
            <a:off x="929950" y="1409252"/>
            <a:ext cx="5088366" cy="4585871"/>
          </a:xfrm>
          <a:prstGeom prst="rect">
            <a:avLst/>
          </a:prstGeom>
          <a:noFill/>
        </p:spPr>
        <p:txBody>
          <a:bodyPr wrap="square" rtlCol="0">
            <a:spAutoFit/>
          </a:bodyPr>
          <a:lstStyle/>
          <a:p>
            <a:pPr marL="285750" indent="-285750">
              <a:buFont typeface="Arial" panose="020B0604020202020204" pitchFamily="34" charset="0"/>
              <a:buChar char="•"/>
            </a:pPr>
            <a:r>
              <a:rPr lang="en-US" sz="2800" dirty="0"/>
              <a:t>“Value-focused thinking involves starting at the best and working to make it a reality. </a:t>
            </a:r>
            <a:r>
              <a:rPr lang="en-US" sz="2800" b="1" dirty="0">
                <a:solidFill>
                  <a:schemeClr val="accent1"/>
                </a:solidFill>
              </a:rPr>
              <a:t>Alternative-focused thinking is starting with what is readily available and taking the best of the lot</a:t>
            </a:r>
            <a:r>
              <a:rPr lang="en-US" sz="2800" dirty="0">
                <a:solidFill>
                  <a:schemeClr val="accent1"/>
                </a:solidFill>
              </a:rPr>
              <a:t>” </a:t>
            </a:r>
            <a:r>
              <a:rPr lang="en-US" sz="2800" dirty="0"/>
              <a:t>– Keeny 1992</a:t>
            </a:r>
          </a:p>
          <a:p>
            <a:pPr marL="742950" lvl="1" indent="-285750">
              <a:buFont typeface="Arial" panose="020B0604020202020204" pitchFamily="34" charset="0"/>
              <a:buChar char="•"/>
            </a:pPr>
            <a:r>
              <a:rPr lang="en-US" sz="2400" dirty="0"/>
              <a:t>In other words: value-focused thinking first decides what you want, then you figure out how to get there</a:t>
            </a:r>
          </a:p>
        </p:txBody>
      </p:sp>
      <p:pic>
        <p:nvPicPr>
          <p:cNvPr id="4" name="Picture 3">
            <a:extLst>
              <a:ext uri="{FF2B5EF4-FFF2-40B4-BE49-F238E27FC236}">
                <a16:creationId xmlns:a16="http://schemas.microsoft.com/office/drawing/2014/main" id="{A4C7DC70-BCEC-EFFE-3DD5-AFE2DA6F7B63}"/>
              </a:ext>
            </a:extLst>
          </p:cNvPr>
          <p:cNvPicPr>
            <a:picLocks noChangeAspect="1"/>
          </p:cNvPicPr>
          <p:nvPr/>
        </p:nvPicPr>
        <p:blipFill>
          <a:blip r:embed="rId3"/>
          <a:stretch>
            <a:fillRect/>
          </a:stretch>
        </p:blipFill>
        <p:spPr>
          <a:xfrm>
            <a:off x="6336254" y="1648991"/>
            <a:ext cx="4825393" cy="3891197"/>
          </a:xfrm>
          <a:prstGeom prst="rect">
            <a:avLst/>
          </a:prstGeom>
        </p:spPr>
      </p:pic>
      <p:sp>
        <p:nvSpPr>
          <p:cNvPr id="7" name="TextBox 6">
            <a:extLst>
              <a:ext uri="{FF2B5EF4-FFF2-40B4-BE49-F238E27FC236}">
                <a16:creationId xmlns:a16="http://schemas.microsoft.com/office/drawing/2014/main" id="{18D8A476-1A39-D536-350B-0525C3E0E110}"/>
              </a:ext>
            </a:extLst>
          </p:cNvPr>
          <p:cNvSpPr txBox="1"/>
          <p:nvPr/>
        </p:nvSpPr>
        <p:spPr>
          <a:xfrm>
            <a:off x="9136226" y="5386299"/>
            <a:ext cx="1707483" cy="307777"/>
          </a:xfrm>
          <a:prstGeom prst="rect">
            <a:avLst/>
          </a:prstGeom>
          <a:noFill/>
        </p:spPr>
        <p:txBody>
          <a:bodyPr wrap="square" rtlCol="0">
            <a:spAutoFit/>
          </a:bodyPr>
          <a:lstStyle/>
          <a:p>
            <a:r>
              <a:rPr lang="en-US" sz="1400" dirty="0"/>
              <a:t>Parnell &amp; West 2008</a:t>
            </a:r>
          </a:p>
        </p:txBody>
      </p:sp>
    </p:spTree>
    <p:extLst>
      <p:ext uri="{BB962C8B-B14F-4D97-AF65-F5344CB8AC3E}">
        <p14:creationId xmlns:p14="http://schemas.microsoft.com/office/powerpoint/2010/main" val="1238645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032C-698A-B044-EFB7-A6C004693C1D}"/>
              </a:ext>
            </a:extLst>
          </p:cNvPr>
          <p:cNvSpPr>
            <a:spLocks noGrp="1"/>
          </p:cNvSpPr>
          <p:nvPr>
            <p:ph type="title"/>
          </p:nvPr>
        </p:nvSpPr>
        <p:spPr/>
        <p:txBody>
          <a:bodyPr/>
          <a:lstStyle/>
          <a:p>
            <a:r>
              <a:rPr lang="en-US"/>
              <a:t>Discussion:</a:t>
            </a:r>
          </a:p>
        </p:txBody>
      </p:sp>
      <p:pic>
        <p:nvPicPr>
          <p:cNvPr id="7" name="Graphic 6" descr="Thought with solid fill">
            <a:extLst>
              <a:ext uri="{FF2B5EF4-FFF2-40B4-BE49-F238E27FC236}">
                <a16:creationId xmlns:a16="http://schemas.microsoft.com/office/drawing/2014/main" id="{0FC69358-E121-3CCC-F85D-D78396ECB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592" y="163632"/>
            <a:ext cx="6937248" cy="6937248"/>
          </a:xfrm>
          <a:prstGeom prst="rect">
            <a:avLst/>
          </a:prstGeom>
        </p:spPr>
      </p:pic>
      <p:sp>
        <p:nvSpPr>
          <p:cNvPr id="3" name="Content Placeholder 2">
            <a:extLst>
              <a:ext uri="{FF2B5EF4-FFF2-40B4-BE49-F238E27FC236}">
                <a16:creationId xmlns:a16="http://schemas.microsoft.com/office/drawing/2014/main" id="{D07804FB-F97D-2BFB-895B-4EFBDC7263F6}"/>
              </a:ext>
            </a:extLst>
          </p:cNvPr>
          <p:cNvSpPr>
            <a:spLocks noGrp="1"/>
          </p:cNvSpPr>
          <p:nvPr>
            <p:ph idx="1"/>
          </p:nvPr>
        </p:nvSpPr>
        <p:spPr>
          <a:xfrm>
            <a:off x="3518210" y="1506504"/>
            <a:ext cx="3712464" cy="1794258"/>
          </a:xfrm>
        </p:spPr>
        <p:txBody>
          <a:bodyPr>
            <a:normAutofit/>
          </a:bodyPr>
          <a:lstStyle/>
          <a:p>
            <a:pPr marL="0" indent="0" algn="ctr">
              <a:buNone/>
            </a:pPr>
            <a:r>
              <a:rPr lang="en-US" sz="4000" dirty="0">
                <a:solidFill>
                  <a:schemeClr val="bg1"/>
                </a:solidFill>
              </a:rPr>
              <a:t>Why is the problem framing step useful? </a:t>
            </a:r>
          </a:p>
        </p:txBody>
      </p:sp>
      <p:sp>
        <p:nvSpPr>
          <p:cNvPr id="4" name="TextBox 3">
            <a:extLst>
              <a:ext uri="{FF2B5EF4-FFF2-40B4-BE49-F238E27FC236}">
                <a16:creationId xmlns:a16="http://schemas.microsoft.com/office/drawing/2014/main" id="{0FECC4B7-1E00-628F-41F8-ED2DDB54CDA0}"/>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691224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7D95-F870-AFFB-3D4C-6B80305417D3}"/>
              </a:ext>
            </a:extLst>
          </p:cNvPr>
          <p:cNvSpPr>
            <a:spLocks noGrp="1"/>
          </p:cNvSpPr>
          <p:nvPr>
            <p:ph type="title"/>
          </p:nvPr>
        </p:nvSpPr>
        <p:spPr/>
        <p:txBody>
          <a:bodyPr/>
          <a:lstStyle/>
          <a:p>
            <a:r>
              <a:rPr lang="en-US" dirty="0"/>
              <a:t>Problem framing is hard!</a:t>
            </a:r>
          </a:p>
        </p:txBody>
      </p:sp>
      <p:sp>
        <p:nvSpPr>
          <p:cNvPr id="3" name="Content Placeholder 2">
            <a:extLst>
              <a:ext uri="{FF2B5EF4-FFF2-40B4-BE49-F238E27FC236}">
                <a16:creationId xmlns:a16="http://schemas.microsoft.com/office/drawing/2014/main" id="{ABA036B0-34FA-BB27-3298-D5B709D2D41F}"/>
              </a:ext>
            </a:extLst>
          </p:cNvPr>
          <p:cNvSpPr>
            <a:spLocks noGrp="1"/>
          </p:cNvSpPr>
          <p:nvPr>
            <p:ph idx="1"/>
          </p:nvPr>
        </p:nvSpPr>
        <p:spPr>
          <a:xfrm>
            <a:off x="838200" y="1425036"/>
            <a:ext cx="10776857" cy="531304"/>
          </a:xfrm>
        </p:spPr>
        <p:txBody>
          <a:bodyPr>
            <a:normAutofit/>
          </a:bodyPr>
          <a:lstStyle/>
          <a:p>
            <a:r>
              <a:rPr lang="en-US" dirty="0"/>
              <a:t>It’s worth taking the time to get it right…</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91F0658-CC41-C3A3-DF1F-E75876D61B38}"/>
              </a:ext>
            </a:extLst>
          </p:cNvPr>
          <p:cNvPicPr>
            <a:picLocks noChangeAspect="1"/>
          </p:cNvPicPr>
          <p:nvPr/>
        </p:nvPicPr>
        <p:blipFill>
          <a:blip r:embed="rId2"/>
          <a:stretch>
            <a:fillRect/>
          </a:stretch>
        </p:blipFill>
        <p:spPr>
          <a:xfrm>
            <a:off x="1317521" y="1956340"/>
            <a:ext cx="9067013" cy="4266830"/>
          </a:xfrm>
          <a:prstGeom prst="rect">
            <a:avLst/>
          </a:prstGeom>
        </p:spPr>
      </p:pic>
      <p:sp>
        <p:nvSpPr>
          <p:cNvPr id="5" name="TextBox 4">
            <a:extLst>
              <a:ext uri="{FF2B5EF4-FFF2-40B4-BE49-F238E27FC236}">
                <a16:creationId xmlns:a16="http://schemas.microsoft.com/office/drawing/2014/main" id="{60899443-6833-5389-0EC7-747EF7D7334C}"/>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794077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F5A-257E-97E6-83AA-4696B79EF0C5}"/>
              </a:ext>
            </a:extLst>
          </p:cNvPr>
          <p:cNvSpPr>
            <a:spLocks noGrp="1"/>
          </p:cNvSpPr>
          <p:nvPr>
            <p:ph type="title"/>
          </p:nvPr>
        </p:nvSpPr>
        <p:spPr>
          <a:xfrm>
            <a:off x="838200" y="365125"/>
            <a:ext cx="10515600" cy="1325563"/>
          </a:xfrm>
        </p:spPr>
        <p:txBody>
          <a:bodyPr anchor="ctr">
            <a:normAutofit/>
          </a:bodyPr>
          <a:lstStyle/>
          <a:p>
            <a:r>
              <a:rPr lang="en-US" dirty="0"/>
              <a:t>Looking ahead:</a:t>
            </a:r>
          </a:p>
        </p:txBody>
      </p:sp>
      <p:graphicFrame>
        <p:nvGraphicFramePr>
          <p:cNvPr id="5" name="Content Placeholder 2">
            <a:extLst>
              <a:ext uri="{FF2B5EF4-FFF2-40B4-BE49-F238E27FC236}">
                <a16:creationId xmlns:a16="http://schemas.microsoft.com/office/drawing/2014/main" id="{F064ADAB-75C7-5015-D427-2B0C35D721B5}"/>
              </a:ext>
            </a:extLst>
          </p:cNvPr>
          <p:cNvGraphicFramePr>
            <a:graphicFrameLocks noGrp="1"/>
          </p:cNvGraphicFramePr>
          <p:nvPr>
            <p:ph idx="1"/>
            <p:extLst>
              <p:ext uri="{D42A27DB-BD31-4B8C-83A1-F6EECF244321}">
                <p14:modId xmlns:p14="http://schemas.microsoft.com/office/powerpoint/2010/main" val="7594764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345E01A-AEC6-B3DB-F5CB-086D84BA8E7A}"/>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972088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DB82-1DE0-B78B-AB52-6E66ADCAD0EF}"/>
              </a:ext>
            </a:extLst>
          </p:cNvPr>
          <p:cNvSpPr>
            <a:spLocks noGrp="1"/>
          </p:cNvSpPr>
          <p:nvPr>
            <p:ph type="title"/>
          </p:nvPr>
        </p:nvSpPr>
        <p:spPr>
          <a:xfrm>
            <a:off x="838200" y="365125"/>
            <a:ext cx="10515600" cy="1325563"/>
          </a:xfrm>
        </p:spPr>
        <p:txBody>
          <a:bodyPr anchor="ctr">
            <a:normAutofit/>
          </a:bodyPr>
          <a:lstStyle/>
          <a:p>
            <a:r>
              <a:rPr lang="en-US" dirty="0"/>
              <a:t>Extra time activities:</a:t>
            </a:r>
            <a:endParaRPr lang="en-US"/>
          </a:p>
        </p:txBody>
      </p:sp>
      <p:pic>
        <p:nvPicPr>
          <p:cNvPr id="4" name="Picture 3" descr="Alarm clocks in a line">
            <a:extLst>
              <a:ext uri="{FF2B5EF4-FFF2-40B4-BE49-F238E27FC236}">
                <a16:creationId xmlns:a16="http://schemas.microsoft.com/office/drawing/2014/main" id="{893D1E89-BB04-80A9-9C6C-90FFCF680AC5}"/>
              </a:ext>
            </a:extLst>
          </p:cNvPr>
          <p:cNvPicPr>
            <a:picLocks noChangeAspect="1"/>
          </p:cNvPicPr>
          <p:nvPr/>
        </p:nvPicPr>
        <p:blipFill>
          <a:blip r:embed="rId2"/>
          <a:srcRect t="26436"/>
          <a:stretch>
            <a:fillRect/>
          </a:stretch>
        </p:blipFill>
        <p:spPr>
          <a:xfrm>
            <a:off x="838200" y="1825625"/>
            <a:ext cx="10515600" cy="4351338"/>
          </a:xfrm>
          <a:prstGeom prst="rect">
            <a:avLst/>
          </a:prstGeom>
          <a:noFill/>
        </p:spPr>
      </p:pic>
    </p:spTree>
    <p:extLst>
      <p:ext uri="{BB962C8B-B14F-4D97-AF65-F5344CB8AC3E}">
        <p14:creationId xmlns:p14="http://schemas.microsoft.com/office/powerpoint/2010/main" val="3185418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9A1630-6576-18F8-8467-691088F58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B9655-01D1-49C1-9BFA-56F70B80F514}"/>
              </a:ext>
            </a:extLst>
          </p:cNvPr>
          <p:cNvSpPr>
            <a:spLocks noGrp="1"/>
          </p:cNvSpPr>
          <p:nvPr>
            <p:ph type="title"/>
          </p:nvPr>
        </p:nvSpPr>
        <p:spPr>
          <a:xfrm>
            <a:off x="838200" y="365126"/>
            <a:ext cx="10515600" cy="936550"/>
          </a:xfrm>
        </p:spPr>
        <p:txBody>
          <a:bodyPr>
            <a:normAutofit fontScale="90000"/>
          </a:bodyPr>
          <a:lstStyle/>
          <a:p>
            <a:r>
              <a:rPr lang="en-US" sz="3600" dirty="0"/>
              <a:t>Activity: Identify how these poorly written problem statements can be improved</a:t>
            </a:r>
          </a:p>
        </p:txBody>
      </p:sp>
      <p:sp>
        <p:nvSpPr>
          <p:cNvPr id="3" name="Content Placeholder 2">
            <a:extLst>
              <a:ext uri="{FF2B5EF4-FFF2-40B4-BE49-F238E27FC236}">
                <a16:creationId xmlns:a16="http://schemas.microsoft.com/office/drawing/2014/main" id="{30B563A1-7784-8106-7526-AD958060BD1D}"/>
              </a:ext>
            </a:extLst>
          </p:cNvPr>
          <p:cNvSpPr>
            <a:spLocks noGrp="1"/>
          </p:cNvSpPr>
          <p:nvPr>
            <p:ph idx="1"/>
          </p:nvPr>
        </p:nvSpPr>
        <p:spPr>
          <a:xfrm>
            <a:off x="838200" y="1524412"/>
            <a:ext cx="10515600" cy="4351338"/>
          </a:xfrm>
        </p:spPr>
        <p:txBody>
          <a:bodyPr>
            <a:normAutofit lnSpcReduction="10000"/>
          </a:bodyPr>
          <a:lstStyle/>
          <a:p>
            <a:pPr marL="514350" indent="-514350">
              <a:buFont typeface="+mj-lt"/>
              <a:buAutoNum type="arabicPeriod"/>
            </a:pPr>
            <a:r>
              <a:rPr lang="en-US" sz="2000" dirty="0"/>
              <a:t>We need to get rid of all the invasive rats in Central Park as soon as possible because they’re bad for nature. This should be easy if we just remove them all at once. They don’t belong here and are ruining everything. We don’t need to worry about how or what happens after—they just need to go.</a:t>
            </a:r>
          </a:p>
          <a:p>
            <a:pPr marL="514350" indent="-514350">
              <a:buFont typeface="+mj-lt"/>
              <a:buAutoNum type="arabicPeriod"/>
            </a:pPr>
            <a:r>
              <a:rPr lang="en-US" sz="2000" dirty="0"/>
              <a:t>The forest in Coastal Oregon isn’t making money, so we should clear it and use the land for something more useful.</a:t>
            </a:r>
            <a:r>
              <a:rPr lang="en-US" sz="1600" dirty="0"/>
              <a:t> </a:t>
            </a:r>
            <a:r>
              <a:rPr lang="en-US" sz="2000" dirty="0"/>
              <a:t>It’s just sitting there and not helping the economy. If we replace it with farms or buildings, we’ll get more value. </a:t>
            </a:r>
          </a:p>
          <a:p>
            <a:pPr marL="514350" indent="-514350">
              <a:buFont typeface="+mj-lt"/>
              <a:buAutoNum type="arabicPeriod"/>
            </a:pPr>
            <a:r>
              <a:rPr lang="en-US" sz="2000" dirty="0"/>
              <a:t>We should allow more fishing in Lake of the Ozarks because people want to catch more fish, and it helps the local economy. Fish populations will probably bounce back anyway. Regulations are annoying and hurt business. Letting people fish freely is the best way to keep everyone happy. </a:t>
            </a:r>
          </a:p>
          <a:p>
            <a:pPr marL="514350" indent="-514350">
              <a:buFont typeface="+mj-lt"/>
              <a:buAutoNum type="arabicPeriod"/>
            </a:pPr>
            <a:r>
              <a:rPr lang="en-US" sz="2200" dirty="0"/>
              <a:t>Wolves in Montana are causing problems near farms, so we should remove them all from the area. They’re eating crops, killing livestock, and bothering people. Relocation or fencing might be too expensive, so just getting rid of them is easier. It’s not worth trying to balance wildlife and farming.</a:t>
            </a:r>
          </a:p>
        </p:txBody>
      </p:sp>
      <p:sp>
        <p:nvSpPr>
          <p:cNvPr id="4" name="TextBox 3">
            <a:extLst>
              <a:ext uri="{FF2B5EF4-FFF2-40B4-BE49-F238E27FC236}">
                <a16:creationId xmlns:a16="http://schemas.microsoft.com/office/drawing/2014/main" id="{E840A601-9B6B-35F0-8CB2-43D7C4EF307A}"/>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761833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8CF2A1-6E2A-2737-7055-2357207EC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2FF5B-4B83-370C-968D-911E8E6A9D15}"/>
              </a:ext>
            </a:extLst>
          </p:cNvPr>
          <p:cNvSpPr>
            <a:spLocks noGrp="1"/>
          </p:cNvSpPr>
          <p:nvPr>
            <p:ph type="title"/>
          </p:nvPr>
        </p:nvSpPr>
        <p:spPr>
          <a:xfrm>
            <a:off x="838200" y="147365"/>
            <a:ext cx="10515600" cy="1325563"/>
          </a:xfrm>
        </p:spPr>
        <p:txBody>
          <a:bodyPr/>
          <a:lstStyle/>
          <a:p>
            <a:r>
              <a:rPr lang="en-US" dirty="0"/>
              <a:t>Activity discussion (5 minutes)</a:t>
            </a:r>
          </a:p>
        </p:txBody>
      </p:sp>
      <p:sp>
        <p:nvSpPr>
          <p:cNvPr id="3" name="Content Placeholder 2">
            <a:extLst>
              <a:ext uri="{FF2B5EF4-FFF2-40B4-BE49-F238E27FC236}">
                <a16:creationId xmlns:a16="http://schemas.microsoft.com/office/drawing/2014/main" id="{F14776AF-A15B-75BB-4156-754296FF9456}"/>
              </a:ext>
            </a:extLst>
          </p:cNvPr>
          <p:cNvSpPr>
            <a:spLocks noGrp="1"/>
          </p:cNvSpPr>
          <p:nvPr>
            <p:ph idx="1"/>
          </p:nvPr>
        </p:nvSpPr>
        <p:spPr>
          <a:xfrm>
            <a:off x="838200" y="1566422"/>
            <a:ext cx="10156115" cy="4419025"/>
          </a:xfrm>
        </p:spPr>
        <p:txBody>
          <a:bodyPr>
            <a:normAutofit/>
          </a:bodyPr>
          <a:lstStyle/>
          <a:p>
            <a:r>
              <a:rPr lang="en-US" sz="3600" dirty="0"/>
              <a:t>Was it difficult to edit an existing problem statement?</a:t>
            </a:r>
          </a:p>
          <a:p>
            <a:r>
              <a:rPr lang="en-US" sz="3600" dirty="0"/>
              <a:t>How did you improve the statement?</a:t>
            </a:r>
          </a:p>
          <a:p>
            <a:r>
              <a:rPr lang="en-US" sz="3600" dirty="0"/>
              <a:t>How do you think changing the statement would affect the decision?</a:t>
            </a:r>
          </a:p>
          <a:p>
            <a:pPr lvl="1"/>
            <a:r>
              <a:rPr lang="en-US" sz="3200" dirty="0"/>
              <a:t>Aka: Is there a concern for an outside group to make the decision statement on behalf of the decision maker?</a:t>
            </a:r>
          </a:p>
        </p:txBody>
      </p:sp>
      <p:sp>
        <p:nvSpPr>
          <p:cNvPr id="4" name="TextBox 3">
            <a:extLst>
              <a:ext uri="{FF2B5EF4-FFF2-40B4-BE49-F238E27FC236}">
                <a16:creationId xmlns:a16="http://schemas.microsoft.com/office/drawing/2014/main" id="{EDB0AE3A-A192-8340-6918-62EDDCD6008F}"/>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911696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D602-EC27-67AB-41A7-EA2E6E2F1A3F}"/>
              </a:ext>
            </a:extLst>
          </p:cNvPr>
          <p:cNvSpPr>
            <a:spLocks noGrp="1"/>
          </p:cNvSpPr>
          <p:nvPr>
            <p:ph type="title"/>
          </p:nvPr>
        </p:nvSpPr>
        <p:spPr>
          <a:xfrm>
            <a:off x="838200" y="365126"/>
            <a:ext cx="10515600" cy="560426"/>
          </a:xfrm>
        </p:spPr>
        <p:txBody>
          <a:bodyPr>
            <a:normAutofit fontScale="90000"/>
          </a:bodyPr>
          <a:lstStyle/>
          <a:p>
            <a:r>
              <a:rPr lang="en-US" dirty="0"/>
              <a:t>Reading discussion</a:t>
            </a:r>
          </a:p>
        </p:txBody>
      </p:sp>
      <p:sp>
        <p:nvSpPr>
          <p:cNvPr id="3" name="Content Placeholder 2">
            <a:extLst>
              <a:ext uri="{FF2B5EF4-FFF2-40B4-BE49-F238E27FC236}">
                <a16:creationId xmlns:a16="http://schemas.microsoft.com/office/drawing/2014/main" id="{532F6CCB-9497-D52A-E563-EA564D079580}"/>
              </a:ext>
            </a:extLst>
          </p:cNvPr>
          <p:cNvSpPr>
            <a:spLocks noGrp="1"/>
          </p:cNvSpPr>
          <p:nvPr>
            <p:ph idx="1"/>
          </p:nvPr>
        </p:nvSpPr>
        <p:spPr>
          <a:xfrm>
            <a:off x="838200" y="1067342"/>
            <a:ext cx="10515600" cy="5032244"/>
          </a:xfrm>
        </p:spPr>
        <p:txBody>
          <a:bodyPr>
            <a:normAutofit/>
          </a:bodyPr>
          <a:lstStyle/>
          <a:p>
            <a:pPr marL="0" indent="0">
              <a:buNone/>
            </a:pPr>
            <a:r>
              <a:rPr lang="en-US" dirty="0"/>
              <a:t>Chapter 2 Runge et al. 2020 (DM Smith) </a:t>
            </a:r>
          </a:p>
          <a:p>
            <a:r>
              <a:rPr lang="en-US" dirty="0"/>
              <a:t>What is meant by an “error of the third kind” in decision analysis, and why is it important to avoid it?</a:t>
            </a:r>
          </a:p>
          <a:p>
            <a:r>
              <a:rPr lang="en-US" dirty="0"/>
              <a:t>How can framing a decision narrowly versus broadly influence the range of possible solutions and stakeholder engagement?</a:t>
            </a:r>
          </a:p>
          <a:p>
            <a:r>
              <a:rPr lang="en-US" dirty="0"/>
              <a:t>In the horseshoe crab and red knot case study, how did different frames (narrow vs. broad) affect the management approach?</a:t>
            </a:r>
          </a:p>
          <a:p>
            <a:r>
              <a:rPr lang="en-US" dirty="0"/>
              <a:t>Why is identifying the decision maker considered a central challenge in decision structuring, especially in collaborative contexts?</a:t>
            </a:r>
          </a:p>
          <a:p>
            <a:r>
              <a:rPr lang="en-US" dirty="0"/>
              <a:t>How does prototyping contribute to refining decision structures, and what are the advantages of a “fail fast” approach?</a:t>
            </a:r>
          </a:p>
        </p:txBody>
      </p:sp>
    </p:spTree>
    <p:extLst>
      <p:ext uri="{BB962C8B-B14F-4D97-AF65-F5344CB8AC3E}">
        <p14:creationId xmlns:p14="http://schemas.microsoft.com/office/powerpoint/2010/main" val="301993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14DE0-C0B1-986E-423E-E18D89BE3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70CFF-692C-2F23-2B08-2E894D9D005F}"/>
              </a:ext>
            </a:extLst>
          </p:cNvPr>
          <p:cNvSpPr>
            <a:spLocks noGrp="1"/>
          </p:cNvSpPr>
          <p:nvPr>
            <p:ph type="title"/>
          </p:nvPr>
        </p:nvSpPr>
        <p:spPr/>
        <p:txBody>
          <a:bodyPr/>
          <a:lstStyle/>
          <a:p>
            <a:r>
              <a:rPr lang="en-US" dirty="0"/>
              <a:t>Common errors: </a:t>
            </a:r>
          </a:p>
        </p:txBody>
      </p:sp>
      <p:sp>
        <p:nvSpPr>
          <p:cNvPr id="3" name="Content Placeholder 2">
            <a:extLst>
              <a:ext uri="{FF2B5EF4-FFF2-40B4-BE49-F238E27FC236}">
                <a16:creationId xmlns:a16="http://schemas.microsoft.com/office/drawing/2014/main" id="{9315FA5C-372F-C286-FEB2-7FF37FF1BD24}"/>
              </a:ext>
            </a:extLst>
          </p:cNvPr>
          <p:cNvSpPr>
            <a:spLocks noGrp="1"/>
          </p:cNvSpPr>
          <p:nvPr>
            <p:ph idx="1"/>
          </p:nvPr>
        </p:nvSpPr>
        <p:spPr>
          <a:xfrm>
            <a:off x="838200" y="1441577"/>
            <a:ext cx="9366504" cy="4849495"/>
          </a:xfrm>
        </p:spPr>
        <p:txBody>
          <a:bodyPr>
            <a:normAutofit lnSpcReduction="10000"/>
          </a:bodyPr>
          <a:lstStyle/>
          <a:p>
            <a:r>
              <a:rPr lang="en-US" dirty="0"/>
              <a:t>Decision makers naturally jump to thinking about alternatives </a:t>
            </a:r>
          </a:p>
          <a:p>
            <a:endParaRPr lang="en-US" dirty="0"/>
          </a:p>
          <a:p>
            <a:endParaRPr lang="en-US" dirty="0"/>
          </a:p>
          <a:p>
            <a:endParaRPr lang="en-US" dirty="0"/>
          </a:p>
          <a:p>
            <a:endParaRPr lang="en-US" dirty="0"/>
          </a:p>
          <a:p>
            <a:r>
              <a:rPr lang="en-US" dirty="0"/>
              <a:t>We assume the problem has defined itself. So, we don’t frame the problem or think about what we really want to achieve</a:t>
            </a:r>
          </a:p>
          <a:p>
            <a:r>
              <a:rPr lang="en-US" dirty="0"/>
              <a:t>We have relied on a study culture:</a:t>
            </a:r>
          </a:p>
          <a:p>
            <a:pPr lvl="1"/>
            <a:r>
              <a:rPr lang="en-US" dirty="0"/>
              <a:t>“A problem is identified … and … a study is launched to provide additional information. Why the study is needed, or how any new information will contribute to a better choice among management options, is rarely specified” (Gregory and Long 2012 Chapter 3)</a:t>
            </a:r>
          </a:p>
          <a:p>
            <a:endParaRPr lang="en-US" dirty="0"/>
          </a:p>
        </p:txBody>
      </p:sp>
      <p:sp>
        <p:nvSpPr>
          <p:cNvPr id="8" name="TextBox 7">
            <a:extLst>
              <a:ext uri="{FF2B5EF4-FFF2-40B4-BE49-F238E27FC236}">
                <a16:creationId xmlns:a16="http://schemas.microsoft.com/office/drawing/2014/main" id="{E0922350-DCCF-23CD-66A8-BA922916968C}"/>
              </a:ext>
            </a:extLst>
          </p:cNvPr>
          <p:cNvSpPr txBox="1"/>
          <p:nvPr/>
        </p:nvSpPr>
        <p:spPr>
          <a:xfrm>
            <a:off x="1275355" y="2231027"/>
            <a:ext cx="1911284" cy="1384995"/>
          </a:xfrm>
          <a:prstGeom prst="rect">
            <a:avLst/>
          </a:prstGeom>
          <a:solidFill>
            <a:schemeClr val="accent4">
              <a:lumMod val="40000"/>
              <a:lumOff val="60000"/>
            </a:schemeClr>
          </a:solidFill>
        </p:spPr>
        <p:txBody>
          <a:bodyPr wrap="square">
            <a:spAutoFit/>
          </a:bodyPr>
          <a:lstStyle/>
          <a:p>
            <a:pPr algn="ctr"/>
            <a:r>
              <a:rPr lang="en-US" sz="2800" dirty="0"/>
              <a:t>Alternative focused thinking </a:t>
            </a:r>
          </a:p>
        </p:txBody>
      </p:sp>
      <p:sp>
        <p:nvSpPr>
          <p:cNvPr id="13" name="TextBox 12">
            <a:extLst>
              <a:ext uri="{FF2B5EF4-FFF2-40B4-BE49-F238E27FC236}">
                <a16:creationId xmlns:a16="http://schemas.microsoft.com/office/drawing/2014/main" id="{17F03F08-8A68-8EE3-D7C8-399848358DA4}"/>
              </a:ext>
            </a:extLst>
          </p:cNvPr>
          <p:cNvSpPr txBox="1"/>
          <p:nvPr/>
        </p:nvSpPr>
        <p:spPr>
          <a:xfrm>
            <a:off x="4332411" y="2231026"/>
            <a:ext cx="1911284" cy="1384995"/>
          </a:xfrm>
          <a:prstGeom prst="rect">
            <a:avLst/>
          </a:prstGeom>
          <a:solidFill>
            <a:schemeClr val="accent4">
              <a:lumMod val="40000"/>
              <a:lumOff val="60000"/>
            </a:schemeClr>
          </a:solidFill>
        </p:spPr>
        <p:txBody>
          <a:bodyPr wrap="square">
            <a:spAutoFit/>
          </a:bodyPr>
          <a:lstStyle/>
          <a:p>
            <a:pPr algn="ctr"/>
            <a:r>
              <a:rPr lang="en-US" sz="2800" dirty="0"/>
              <a:t>Narrow problem framing</a:t>
            </a:r>
          </a:p>
        </p:txBody>
      </p:sp>
      <p:sp>
        <p:nvSpPr>
          <p:cNvPr id="14" name="TextBox 13">
            <a:extLst>
              <a:ext uri="{FF2B5EF4-FFF2-40B4-BE49-F238E27FC236}">
                <a16:creationId xmlns:a16="http://schemas.microsoft.com/office/drawing/2014/main" id="{CBC34481-66F3-91EE-BA15-CFE32D278A4B}"/>
              </a:ext>
            </a:extLst>
          </p:cNvPr>
          <p:cNvSpPr txBox="1"/>
          <p:nvPr/>
        </p:nvSpPr>
        <p:spPr>
          <a:xfrm>
            <a:off x="7389468" y="2231026"/>
            <a:ext cx="1911284" cy="1384995"/>
          </a:xfrm>
          <a:prstGeom prst="rect">
            <a:avLst/>
          </a:prstGeom>
          <a:solidFill>
            <a:schemeClr val="accent4">
              <a:lumMod val="40000"/>
              <a:lumOff val="60000"/>
            </a:schemeClr>
          </a:solidFill>
        </p:spPr>
        <p:txBody>
          <a:bodyPr wrap="square">
            <a:spAutoFit/>
          </a:bodyPr>
          <a:lstStyle/>
          <a:p>
            <a:pPr algn="ctr"/>
            <a:r>
              <a:rPr lang="en-US" sz="2800" dirty="0"/>
              <a:t>Omission of important objectives</a:t>
            </a:r>
          </a:p>
        </p:txBody>
      </p:sp>
      <p:sp>
        <p:nvSpPr>
          <p:cNvPr id="15" name="Arrow: Right 14">
            <a:extLst>
              <a:ext uri="{FF2B5EF4-FFF2-40B4-BE49-F238E27FC236}">
                <a16:creationId xmlns:a16="http://schemas.microsoft.com/office/drawing/2014/main" id="{338F2776-4DD0-C37E-6855-FA49C5F97413}"/>
              </a:ext>
            </a:extLst>
          </p:cNvPr>
          <p:cNvSpPr/>
          <p:nvPr/>
        </p:nvSpPr>
        <p:spPr>
          <a:xfrm>
            <a:off x="3257527"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D0F1D67C-8034-4493-CE43-BA9D9591CA6B}"/>
              </a:ext>
            </a:extLst>
          </p:cNvPr>
          <p:cNvSpPr/>
          <p:nvPr/>
        </p:nvSpPr>
        <p:spPr>
          <a:xfrm>
            <a:off x="6314584"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0F4DF3-2840-21D6-490F-2C309EC1CF94}"/>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 Brielle Thompson</a:t>
            </a:r>
          </a:p>
        </p:txBody>
      </p:sp>
    </p:spTree>
    <p:extLst>
      <p:ext uri="{BB962C8B-B14F-4D97-AF65-F5344CB8AC3E}">
        <p14:creationId xmlns:p14="http://schemas.microsoft.com/office/powerpoint/2010/main" val="301473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8755-E4AF-161C-BFC8-DF77A2282AA8}"/>
              </a:ext>
            </a:extLst>
          </p:cNvPr>
          <p:cNvSpPr>
            <a:spLocks noGrp="1"/>
          </p:cNvSpPr>
          <p:nvPr>
            <p:ph type="title"/>
          </p:nvPr>
        </p:nvSpPr>
        <p:spPr/>
        <p:txBody>
          <a:bodyPr/>
          <a:lstStyle/>
          <a:p>
            <a:r>
              <a:rPr lang="en-US" dirty="0"/>
              <a:t>Problem framing</a:t>
            </a:r>
          </a:p>
        </p:txBody>
      </p:sp>
      <p:sp>
        <p:nvSpPr>
          <p:cNvPr id="3" name="Content Placeholder 2">
            <a:extLst>
              <a:ext uri="{FF2B5EF4-FFF2-40B4-BE49-F238E27FC236}">
                <a16:creationId xmlns:a16="http://schemas.microsoft.com/office/drawing/2014/main" id="{A20FDF8D-1307-E523-455E-457F313F870D}"/>
              </a:ext>
            </a:extLst>
          </p:cNvPr>
          <p:cNvSpPr>
            <a:spLocks noGrp="1"/>
          </p:cNvSpPr>
          <p:nvPr>
            <p:ph idx="1"/>
          </p:nvPr>
        </p:nvSpPr>
        <p:spPr>
          <a:xfrm>
            <a:off x="838200" y="1498531"/>
            <a:ext cx="10901218" cy="4588759"/>
          </a:xfrm>
        </p:spPr>
        <p:txBody>
          <a:bodyPr>
            <a:normAutofit fontScale="92500" lnSpcReduction="10000"/>
          </a:bodyPr>
          <a:lstStyle/>
          <a:p>
            <a:r>
              <a:rPr lang="en-US" sz="3500" dirty="0"/>
              <a:t>First and most important task in SDM</a:t>
            </a:r>
          </a:p>
          <a:p>
            <a:r>
              <a:rPr lang="en-US" sz="3500" dirty="0"/>
              <a:t>Provides an </a:t>
            </a:r>
            <a:r>
              <a:rPr lang="en-US" sz="3500" i="1" dirty="0"/>
              <a:t>a priori</a:t>
            </a:r>
            <a:r>
              <a:rPr lang="en-US" sz="3500" dirty="0"/>
              <a:t>, explicit, and shared understanding of the problem</a:t>
            </a:r>
          </a:p>
          <a:p>
            <a:pPr lvl="1"/>
            <a:r>
              <a:rPr lang="en-US" sz="3000" dirty="0"/>
              <a:t>Making </a:t>
            </a:r>
            <a:r>
              <a:rPr lang="en-US" sz="3000" b="1" dirty="0"/>
              <a:t>decisions</a:t>
            </a:r>
            <a:r>
              <a:rPr lang="en-US" sz="3000" dirty="0"/>
              <a:t> is the </a:t>
            </a:r>
            <a:r>
              <a:rPr lang="en-US" sz="3000" b="1" dirty="0"/>
              <a:t>problem</a:t>
            </a:r>
            <a:r>
              <a:rPr lang="en-US" sz="3000" dirty="0"/>
              <a:t> </a:t>
            </a:r>
          </a:p>
          <a:p>
            <a:r>
              <a:rPr lang="en-US" sz="3500" dirty="0"/>
              <a:t>Sets bounds on the problem by identifying spatial, temporal, organizational, legal, and other relevant bounds</a:t>
            </a:r>
          </a:p>
          <a:p>
            <a:r>
              <a:rPr lang="en-US" sz="3600" dirty="0"/>
              <a:t>Incorrect problem framing means we are wasting effort solving the wrong problem</a:t>
            </a:r>
            <a:r>
              <a:rPr lang="en-US" sz="3500" dirty="0"/>
              <a:t> </a:t>
            </a:r>
          </a:p>
          <a:p>
            <a:r>
              <a:rPr lang="en-US" sz="3500" dirty="0"/>
              <a:t>Deciding between a finite set of alternative courses of action should be the focus of problem solving (i.e., decision making).</a:t>
            </a:r>
            <a:endParaRPr lang="en-US" sz="3500" b="1" dirty="0"/>
          </a:p>
          <a:p>
            <a:endParaRPr lang="en-US" dirty="0"/>
          </a:p>
        </p:txBody>
      </p:sp>
      <p:sp>
        <p:nvSpPr>
          <p:cNvPr id="6" name="TextBox 5">
            <a:extLst>
              <a:ext uri="{FF2B5EF4-FFF2-40B4-BE49-F238E27FC236}">
                <a16:creationId xmlns:a16="http://schemas.microsoft.com/office/drawing/2014/main" id="{B9853CBB-5D2A-19C0-9D17-98D088F53390}"/>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87027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EECCD4-A0B2-51CE-7118-FA7E60109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13140-87C5-03A1-7941-51E6346A253E}"/>
              </a:ext>
            </a:extLst>
          </p:cNvPr>
          <p:cNvSpPr>
            <a:spLocks noGrp="1"/>
          </p:cNvSpPr>
          <p:nvPr>
            <p:ph type="title"/>
          </p:nvPr>
        </p:nvSpPr>
        <p:spPr>
          <a:xfrm>
            <a:off x="838200" y="365125"/>
            <a:ext cx="10515600" cy="984173"/>
          </a:xfrm>
        </p:spPr>
        <p:txBody>
          <a:bodyPr/>
          <a:lstStyle/>
          <a:p>
            <a:r>
              <a:rPr lang="en-US" dirty="0"/>
              <a:t>Problem framing analogy</a:t>
            </a:r>
          </a:p>
        </p:txBody>
      </p:sp>
      <p:sp>
        <p:nvSpPr>
          <p:cNvPr id="3" name="Content Placeholder 2">
            <a:extLst>
              <a:ext uri="{FF2B5EF4-FFF2-40B4-BE49-F238E27FC236}">
                <a16:creationId xmlns:a16="http://schemas.microsoft.com/office/drawing/2014/main" id="{AEB1F9C9-59EC-D9DD-9825-7A03861BF37D}"/>
              </a:ext>
            </a:extLst>
          </p:cNvPr>
          <p:cNvSpPr>
            <a:spLocks noGrp="1"/>
          </p:cNvSpPr>
          <p:nvPr>
            <p:ph idx="1"/>
          </p:nvPr>
        </p:nvSpPr>
        <p:spPr>
          <a:xfrm>
            <a:off x="838199" y="1360450"/>
            <a:ext cx="10725615" cy="984173"/>
          </a:xfrm>
        </p:spPr>
        <p:txBody>
          <a:bodyPr>
            <a:normAutofit lnSpcReduction="10000"/>
          </a:bodyPr>
          <a:lstStyle/>
          <a:p>
            <a:r>
              <a:rPr lang="en-US" sz="3500" dirty="0"/>
              <a:t>Can be thought of as a “mission/vision/value statement” for a decision situation</a:t>
            </a:r>
          </a:p>
          <a:p>
            <a:endParaRPr lang="en-US" dirty="0"/>
          </a:p>
        </p:txBody>
      </p:sp>
      <p:sp>
        <p:nvSpPr>
          <p:cNvPr id="6" name="TextBox 5">
            <a:extLst>
              <a:ext uri="{FF2B5EF4-FFF2-40B4-BE49-F238E27FC236}">
                <a16:creationId xmlns:a16="http://schemas.microsoft.com/office/drawing/2014/main" id="{807A4209-E04D-87B0-3380-A5A5258A2DA1}"/>
              </a:ext>
            </a:extLst>
          </p:cNvPr>
          <p:cNvSpPr txBox="1"/>
          <p:nvPr/>
        </p:nvSpPr>
        <p:spPr>
          <a:xfrm>
            <a:off x="-1554" y="6550223"/>
            <a:ext cx="6097554" cy="307777"/>
          </a:xfrm>
          <a:prstGeom prst="rect">
            <a:avLst/>
          </a:prstGeom>
          <a:noFill/>
        </p:spPr>
        <p:txBody>
          <a:bodyPr wrap="square">
            <a:spAutoFit/>
          </a:bodyPr>
          <a:lstStyle/>
          <a:p>
            <a:r>
              <a:rPr lang="en-US" sz="1400" dirty="0"/>
              <a:t>Developed by Brielle Thompson</a:t>
            </a:r>
          </a:p>
        </p:txBody>
      </p:sp>
      <p:pic>
        <p:nvPicPr>
          <p:cNvPr id="4" name="Picture 3">
            <a:extLst>
              <a:ext uri="{FF2B5EF4-FFF2-40B4-BE49-F238E27FC236}">
                <a16:creationId xmlns:a16="http://schemas.microsoft.com/office/drawing/2014/main" id="{538B976B-7A6F-523C-5776-F8AE7A63C249}"/>
              </a:ext>
            </a:extLst>
          </p:cNvPr>
          <p:cNvPicPr>
            <a:picLocks noChangeAspect="1"/>
          </p:cNvPicPr>
          <p:nvPr/>
        </p:nvPicPr>
        <p:blipFill>
          <a:blip r:embed="rId2"/>
          <a:stretch>
            <a:fillRect/>
          </a:stretch>
        </p:blipFill>
        <p:spPr>
          <a:xfrm>
            <a:off x="2595756" y="2333471"/>
            <a:ext cx="6715511" cy="3777475"/>
          </a:xfrm>
          <a:prstGeom prst="rect">
            <a:avLst/>
          </a:prstGeom>
        </p:spPr>
      </p:pic>
      <p:sp>
        <p:nvSpPr>
          <p:cNvPr id="7" name="TextBox 6">
            <a:extLst>
              <a:ext uri="{FF2B5EF4-FFF2-40B4-BE49-F238E27FC236}">
                <a16:creationId xmlns:a16="http://schemas.microsoft.com/office/drawing/2014/main" id="{17BC3E1C-27D0-D850-7D54-9182E6549F8B}"/>
              </a:ext>
            </a:extLst>
          </p:cNvPr>
          <p:cNvSpPr txBox="1"/>
          <p:nvPr/>
        </p:nvSpPr>
        <p:spPr>
          <a:xfrm>
            <a:off x="8327175" y="2754351"/>
            <a:ext cx="861430" cy="246221"/>
          </a:xfrm>
          <a:prstGeom prst="rect">
            <a:avLst/>
          </a:prstGeom>
          <a:noFill/>
        </p:spPr>
        <p:txBody>
          <a:bodyPr wrap="square">
            <a:spAutoFit/>
          </a:bodyPr>
          <a:lstStyle/>
          <a:p>
            <a:r>
              <a:rPr lang="en-US" sz="1000" dirty="0">
                <a:solidFill>
                  <a:schemeClr val="accent3"/>
                </a:solidFill>
              </a:rPr>
              <a:t>Shutterstock</a:t>
            </a:r>
          </a:p>
        </p:txBody>
      </p:sp>
    </p:spTree>
    <p:extLst>
      <p:ext uri="{BB962C8B-B14F-4D97-AF65-F5344CB8AC3E}">
        <p14:creationId xmlns:p14="http://schemas.microsoft.com/office/powerpoint/2010/main" val="377210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croll: Horizontal 3">
            <a:extLst>
              <a:ext uri="{FF2B5EF4-FFF2-40B4-BE49-F238E27FC236}">
                <a16:creationId xmlns:a16="http://schemas.microsoft.com/office/drawing/2014/main" id="{6EBF02F6-9451-9026-BACD-7C7D767456C9}"/>
              </a:ext>
            </a:extLst>
          </p:cNvPr>
          <p:cNvSpPr/>
          <p:nvPr/>
        </p:nvSpPr>
        <p:spPr>
          <a:xfrm>
            <a:off x="1345692" y="923544"/>
            <a:ext cx="9500616" cy="5010912"/>
          </a:xfrm>
          <a:prstGeom prst="horizontalScroll">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TextBox 4">
            <a:extLst>
              <a:ext uri="{FF2B5EF4-FFF2-40B4-BE49-F238E27FC236}">
                <a16:creationId xmlns:a16="http://schemas.microsoft.com/office/drawing/2014/main" id="{5E9AC2AA-7BDB-7468-CF30-E5397B0433DB}"/>
              </a:ext>
            </a:extLst>
          </p:cNvPr>
          <p:cNvSpPr txBox="1"/>
          <p:nvPr/>
        </p:nvSpPr>
        <p:spPr>
          <a:xfrm>
            <a:off x="1861470" y="1690062"/>
            <a:ext cx="8469060" cy="3477875"/>
          </a:xfrm>
          <a:prstGeom prst="rect">
            <a:avLst/>
          </a:prstGeom>
          <a:noFill/>
        </p:spPr>
        <p:txBody>
          <a:bodyPr wrap="square">
            <a:spAutoFit/>
          </a:bodyPr>
          <a:lstStyle/>
          <a:p>
            <a:pPr algn="ctr"/>
            <a:r>
              <a:rPr lang="en-US" sz="4400" i="1" dirty="0"/>
              <a:t>“A good solution to a well-posed decision problem is almost always a smarter choice than an excellent solution to a poorly posed one.”  </a:t>
            </a:r>
          </a:p>
          <a:p>
            <a:pPr algn="ctr"/>
            <a:r>
              <a:rPr lang="en-US" sz="4400" dirty="0"/>
              <a:t>~ Hammond et al.</a:t>
            </a:r>
          </a:p>
        </p:txBody>
      </p:sp>
    </p:spTree>
    <p:extLst>
      <p:ext uri="{BB962C8B-B14F-4D97-AF65-F5344CB8AC3E}">
        <p14:creationId xmlns:p14="http://schemas.microsoft.com/office/powerpoint/2010/main" val="416827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B97A9-07AE-7F01-580E-FD6D6790A96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DCB8935-1EE1-DE34-11B9-73939FD626FD}"/>
              </a:ext>
            </a:extLst>
          </p:cNvPr>
          <p:cNvPicPr>
            <a:picLocks noChangeAspect="1"/>
          </p:cNvPicPr>
          <p:nvPr/>
        </p:nvPicPr>
        <p:blipFill>
          <a:blip r:embed="rId3">
            <a:alphaModFix/>
          </a:blip>
          <a:stretch>
            <a:fillRect/>
          </a:stretch>
        </p:blipFill>
        <p:spPr>
          <a:xfrm>
            <a:off x="0" y="12626"/>
            <a:ext cx="12285531" cy="6897189"/>
          </a:xfrm>
          <a:prstGeom prst="rect">
            <a:avLst/>
          </a:prstGeom>
        </p:spPr>
      </p:pic>
      <p:sp>
        <p:nvSpPr>
          <p:cNvPr id="3" name="Content Placeholder 2">
            <a:extLst>
              <a:ext uri="{FF2B5EF4-FFF2-40B4-BE49-F238E27FC236}">
                <a16:creationId xmlns:a16="http://schemas.microsoft.com/office/drawing/2014/main" id="{BDACB5AD-5999-4184-A3F2-29132FBDE987}"/>
              </a:ext>
            </a:extLst>
          </p:cNvPr>
          <p:cNvSpPr>
            <a:spLocks noGrp="1"/>
          </p:cNvSpPr>
          <p:nvPr>
            <p:ph idx="1"/>
          </p:nvPr>
        </p:nvSpPr>
        <p:spPr>
          <a:xfrm>
            <a:off x="329565" y="740665"/>
            <a:ext cx="6345555" cy="5586984"/>
          </a:xfrm>
          <a:solidFill>
            <a:schemeClr val="bg1">
              <a:alpha val="80000"/>
            </a:schemeClr>
          </a:solidFill>
        </p:spPr>
        <p:txBody>
          <a:bodyPr>
            <a:normAutofit fontScale="92500" lnSpcReduction="10000"/>
          </a:bodyPr>
          <a:lstStyle/>
          <a:p>
            <a:pPr marL="0" indent="0" algn="ctr">
              <a:buNone/>
            </a:pPr>
            <a:r>
              <a:rPr lang="en-US" sz="4400" dirty="0"/>
              <a:t>Incorrect problem framing:</a:t>
            </a:r>
          </a:p>
          <a:p>
            <a:r>
              <a:rPr lang="en-US" sz="3200" i="1" dirty="0"/>
              <a:t>Prohibition in the US (1920-1933)</a:t>
            </a:r>
          </a:p>
          <a:p>
            <a:pPr lvl="1"/>
            <a:r>
              <a:rPr lang="en-US" sz="2800" b="1" dirty="0"/>
              <a:t>Government framing: </a:t>
            </a:r>
            <a:r>
              <a:rPr lang="en-US" sz="2800" dirty="0"/>
              <a:t>“How can we eliminate the negative effects of alcohol on society, such as crime, poverty, and health issues?</a:t>
            </a:r>
          </a:p>
          <a:p>
            <a:pPr lvl="2">
              <a:buFont typeface="Wingdings" panose="05000000000000000000" pitchFamily="2" charset="2"/>
              <a:buChar char="à"/>
            </a:pPr>
            <a:r>
              <a:rPr lang="en-US" sz="2400" dirty="0">
                <a:sym typeface="Wingdings" panose="05000000000000000000" pitchFamily="2" charset="2"/>
              </a:rPr>
              <a:t>18</a:t>
            </a:r>
            <a:r>
              <a:rPr lang="en-US" sz="2400" baseline="30000" dirty="0">
                <a:sym typeface="Wingdings" panose="05000000000000000000" pitchFamily="2" charset="2"/>
              </a:rPr>
              <a:t>th</a:t>
            </a:r>
            <a:r>
              <a:rPr lang="en-US" sz="2400" dirty="0">
                <a:sym typeface="Wingdings" panose="05000000000000000000" pitchFamily="2" charset="2"/>
              </a:rPr>
              <a:t> amendment/Volstead Act banned alcohol</a:t>
            </a:r>
          </a:p>
          <a:p>
            <a:pPr lvl="2">
              <a:buFont typeface="Wingdings" panose="05000000000000000000" pitchFamily="2" charset="2"/>
              <a:buChar char="à"/>
            </a:pPr>
            <a:r>
              <a:rPr lang="en-US" sz="2400" dirty="0">
                <a:sym typeface="Wingdings" panose="05000000000000000000" pitchFamily="2" charset="2"/>
              </a:rPr>
              <a:t>Bootlegging, organized crime</a:t>
            </a:r>
          </a:p>
          <a:p>
            <a:pPr marL="457200" lvl="1" indent="0">
              <a:buNone/>
            </a:pPr>
            <a:endParaRPr lang="en-US" sz="1900" dirty="0">
              <a:sym typeface="Wingdings" panose="05000000000000000000" pitchFamily="2" charset="2"/>
            </a:endParaRPr>
          </a:p>
          <a:p>
            <a:pPr lvl="1"/>
            <a:r>
              <a:rPr lang="en-US" sz="2800" b="1" dirty="0">
                <a:sym typeface="Wingdings" panose="05000000000000000000" pitchFamily="2" charset="2"/>
              </a:rPr>
              <a:t>Hindsight reframing: </a:t>
            </a:r>
            <a:r>
              <a:rPr lang="en-US" sz="2800" dirty="0">
                <a:sym typeface="Wingdings" panose="05000000000000000000" pitchFamily="2" charset="2"/>
              </a:rPr>
              <a:t>“How can we reduce the harmful effects of alcohol on society through education, regulation, and addressing the social factors that contribute to addiction?”</a:t>
            </a:r>
          </a:p>
        </p:txBody>
      </p:sp>
      <p:sp>
        <p:nvSpPr>
          <p:cNvPr id="4" name="Content Placeholder 2">
            <a:extLst>
              <a:ext uri="{FF2B5EF4-FFF2-40B4-BE49-F238E27FC236}">
                <a16:creationId xmlns:a16="http://schemas.microsoft.com/office/drawing/2014/main" id="{B552ED26-D17B-608C-CF1A-F206C2E908EE}"/>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2" name="TextBox 1">
            <a:extLst>
              <a:ext uri="{FF2B5EF4-FFF2-40B4-BE49-F238E27FC236}">
                <a16:creationId xmlns:a16="http://schemas.microsoft.com/office/drawing/2014/main" id="{5687B9AE-732E-DE44-26B7-C4B4F6BB0960}"/>
              </a:ext>
            </a:extLst>
          </p:cNvPr>
          <p:cNvSpPr txBox="1"/>
          <p:nvPr/>
        </p:nvSpPr>
        <p:spPr>
          <a:xfrm>
            <a:off x="-1554" y="6602039"/>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265353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6a3c90f-7163-42dd-89ea-fb04cd484268" xsi:nil="true"/>
    <lcf76f155ced4ddcb4097134ff3c332f xmlns="050c1e3a-3f2f-46e4-a7ea-a86e3cc5eb7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05C470770B0D4ABF8826612BE84D5C" ma:contentTypeVersion="11" ma:contentTypeDescription="Create a new document." ma:contentTypeScope="" ma:versionID="d7fafb7966f5382a7b5f49eb7fca42a7">
  <xsd:schema xmlns:xsd="http://www.w3.org/2001/XMLSchema" xmlns:xs="http://www.w3.org/2001/XMLSchema" xmlns:p="http://schemas.microsoft.com/office/2006/metadata/properties" xmlns:ns2="050c1e3a-3f2f-46e4-a7ea-a86e3cc5eb79" xmlns:ns3="46a3c90f-7163-42dd-89ea-fb04cd484268" targetNamespace="http://schemas.microsoft.com/office/2006/metadata/properties" ma:root="true" ma:fieldsID="9d965f3a61d4a60a0bcdf4e7f4aceea8" ns2:_="" ns3:_="">
    <xsd:import namespace="050c1e3a-3f2f-46e4-a7ea-a86e3cc5eb79"/>
    <xsd:import namespace="46a3c90f-7163-42dd-89ea-fb04cd484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c1e3a-3f2f-46e4-a7ea-a86e3cc5e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a3c90f-7163-42dd-89ea-fb04cd4842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362f2d-49b2-4aec-879b-1d5b4696d909}" ma:internalName="TaxCatchAll" ma:showField="CatchAllData" ma:web="46a3c90f-7163-42dd-89ea-fb04cd4842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6C8A5A-3C6E-4AD9-AAB6-4593C0D01033}">
  <ds:schemaRefs>
    <ds:schemaRef ds:uri="http://schemas.microsoft.com/sharepoint/v3/contenttype/forms"/>
  </ds:schemaRefs>
</ds:datastoreItem>
</file>

<file path=customXml/itemProps2.xml><?xml version="1.0" encoding="utf-8"?>
<ds:datastoreItem xmlns:ds="http://schemas.openxmlformats.org/officeDocument/2006/customXml" ds:itemID="{EA6358A4-AB2B-46A6-8A66-ED7466D63DD5}">
  <ds:schemaRefs>
    <ds:schemaRef ds:uri="050c1e3a-3f2f-46e4-a7ea-a86e3cc5eb79"/>
    <ds:schemaRef ds:uri="46a3c90f-7163-42dd-89ea-fb04cd484268"/>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DCFB6C1-0DFB-464F-A4E0-4B9110FCE372}">
  <ds:schemaRefs>
    <ds:schemaRef ds:uri="050c1e3a-3f2f-46e4-a7ea-a86e3cc5eb79"/>
    <ds:schemaRef ds:uri="46a3c90f-7163-42dd-89ea-fb04cd48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713</TotalTime>
  <Words>5292</Words>
  <Application>Microsoft Office PowerPoint</Application>
  <PresentationFormat>Widescreen</PresentationFormat>
  <Paragraphs>368</Paragraphs>
  <Slides>46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Aptos</vt:lpstr>
      <vt:lpstr>Arial</vt:lpstr>
      <vt:lpstr>Arial Rounded MT Bold</vt:lpstr>
      <vt:lpstr>Calibri</vt:lpstr>
      <vt:lpstr>Calibri Light</vt:lpstr>
      <vt:lpstr>Wingdings</vt:lpstr>
      <vt:lpstr>Office 2013 - 2022 Theme</vt:lpstr>
      <vt:lpstr>Week 2:  Problem Framing Step of PrOACT</vt:lpstr>
      <vt:lpstr>PowerPoint Presentation</vt:lpstr>
      <vt:lpstr>Common errors: </vt:lpstr>
      <vt:lpstr>Aside: Values focused vs Alternatives focused thinking:</vt:lpstr>
      <vt:lpstr>Common errors: </vt:lpstr>
      <vt:lpstr>Problem framing</vt:lpstr>
      <vt:lpstr>Problem framing analogy</vt:lpstr>
      <vt:lpstr>PowerPoint Presentation</vt:lpstr>
      <vt:lpstr>PowerPoint Presentation</vt:lpstr>
      <vt:lpstr>PowerPoint Presentation</vt:lpstr>
      <vt:lpstr>Incorrect problem framing in natural resources</vt:lpstr>
      <vt:lpstr>1. ID the decision maker(s)</vt:lpstr>
      <vt:lpstr>2. ID other key players</vt:lpstr>
      <vt:lpstr>3. Consider the legal and regulatory context</vt:lpstr>
      <vt:lpstr>Activity – who is the decision maker?</vt:lpstr>
      <vt:lpstr>4. Consider the decision structure</vt:lpstr>
      <vt:lpstr>5. Consider the type of analysis required </vt:lpstr>
      <vt:lpstr>Decision problem classes:</vt:lpstr>
      <vt:lpstr>6 decision problem classes:</vt:lpstr>
      <vt:lpstr>6. Revise as needed</vt:lpstr>
      <vt:lpstr>Problem framing: problem statement</vt:lpstr>
      <vt:lpstr>Problem framing: prompts</vt:lpstr>
      <vt:lpstr>Example:</vt:lpstr>
      <vt:lpstr>Decision Statement – Example</vt:lpstr>
      <vt:lpstr>Decision Statement – Example</vt:lpstr>
      <vt:lpstr>Decision Statement – Example</vt:lpstr>
      <vt:lpstr>Decision Statement – Example</vt:lpstr>
      <vt:lpstr>Decision Statement – Example</vt:lpstr>
      <vt:lpstr>Decision Statement – Example</vt:lpstr>
      <vt:lpstr>Decision Statement – Example</vt:lpstr>
      <vt:lpstr>The equation for problem framing</vt:lpstr>
      <vt:lpstr>Example: (Runge et al. 2011)</vt:lpstr>
      <vt:lpstr>Skills check 1 (30 minutes)</vt:lpstr>
      <vt:lpstr>Group 1: </vt:lpstr>
      <vt:lpstr>Group 2: </vt:lpstr>
      <vt:lpstr>Group 3: </vt:lpstr>
      <vt:lpstr>Group 4: </vt:lpstr>
      <vt:lpstr>Activity: think about your decision problem</vt:lpstr>
      <vt:lpstr>Avoid Common Pitfalls</vt:lpstr>
      <vt:lpstr>Discussion:</vt:lpstr>
      <vt:lpstr>Problem framing is hard!</vt:lpstr>
      <vt:lpstr>Looking ahead:</vt:lpstr>
      <vt:lpstr>Extra time activities:</vt:lpstr>
      <vt:lpstr>Activity: Identify how these poorly written problem statements can be improved</vt:lpstr>
      <vt:lpstr>Activity discussion (5 minutes)</vt:lpstr>
      <vt:lpstr>Reading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Motivation for Structured Decision Making</dc:title>
  <dc:creator>Thompson, Brielle</dc:creator>
  <cp:lastModifiedBy>Thompson, Brielle</cp:lastModifiedBy>
  <cp:revision>53</cp:revision>
  <dcterms:created xsi:type="dcterms:W3CDTF">2024-12-30T15:57:04Z</dcterms:created>
  <dcterms:modified xsi:type="dcterms:W3CDTF">2025-08-14T18:58:18Z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0x010100D205C470770B0D4ABF8826612BE84D5C</vt:lpwstr>
  </property>
  <property fmtid="{D5CDD505-2E9C-101B-9397-08002B2CF9AE}" pid="3" name="MediaServiceImageTags">
    <vt:lpwstr/>
  </property>
</Properties>
</file>